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x="18288000" cy="10287000"/>
  <p:notesSz cx="6858000" cy="9144000"/>
  <p:embeddedFontLst>
    <p:embeddedFont>
      <p:font typeface="Arial Bold" charset="1" panose="020B0802020202020204"/>
      <p:regular r:id="rId20"/>
    </p:embeddedFont>
    <p:embeddedFont>
      <p:font typeface="Arial" charset="1" panose="020B0502020202020204"/>
      <p:regular r:id="rId21"/>
    </p:embeddedFont>
    <p:embeddedFont>
      <p:font typeface="Calibri (MS) Bold" charset="1" panose="020F0702030404030204"/>
      <p:regular r:id="rId22"/>
    </p:embeddedFont>
    <p:embeddedFont>
      <p:font typeface="Calibri (MS)" charset="1" panose="020F0502020204030204"/>
      <p:regular r:id="rId23"/>
    </p:embeddedFont>
    <p:embeddedFont>
      <p:font typeface="Telegraf Bold" charset="1" panose="00000800000000000000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png" Type="http://schemas.openxmlformats.org/officeDocument/2006/relationships/image"/><Relationship Id="rId12" Target="../media/image11.png" Type="http://schemas.openxmlformats.org/officeDocument/2006/relationships/image"/><Relationship Id="rId13" Target="../media/image12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25.png" Type="http://schemas.openxmlformats.org/officeDocument/2006/relationships/image"/><Relationship Id="rId4" Target="../media/image26.png" Type="http://schemas.openxmlformats.org/officeDocument/2006/relationships/image"/><Relationship Id="rId5" Target="../media/image23.png" Type="http://schemas.openxmlformats.org/officeDocument/2006/relationships/image"/><Relationship Id="rId6" Target="../media/image24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27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28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png" Type="http://schemas.openxmlformats.org/officeDocument/2006/relationships/image"/><Relationship Id="rId12" Target="../media/image11.png" Type="http://schemas.openxmlformats.org/officeDocument/2006/relationships/image"/><Relationship Id="rId13" Target="../media/image12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https://www.notion.com" TargetMode="External" Type="http://schemas.openxmlformats.org/officeDocument/2006/relationships/hyperlink"/><Relationship Id="rId4" Target="../media/image15.png" Type="http://schemas.openxmlformats.org/officeDocument/2006/relationships/image"/><Relationship Id="rId5" Target="../media/image16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7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7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8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9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20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21.png" Type="http://schemas.openxmlformats.org/officeDocument/2006/relationships/image"/><Relationship Id="rId4" Target="../media/image22.png" Type="http://schemas.openxmlformats.org/officeDocument/2006/relationships/image"/><Relationship Id="rId5" Target="../media/image23.png" Type="http://schemas.openxmlformats.org/officeDocument/2006/relationships/image"/><Relationship Id="rId6" Target="../media/image24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68372" y="-196608"/>
            <a:ext cx="1197072" cy="10750131"/>
          </a:xfrm>
          <a:custGeom>
            <a:avLst/>
            <a:gdLst/>
            <a:ahLst/>
            <a:cxnLst/>
            <a:rect r="r" b="b" t="t" l="l"/>
            <a:pathLst>
              <a:path h="10750131" w="1197072">
                <a:moveTo>
                  <a:pt x="0" y="0"/>
                </a:moveTo>
                <a:lnTo>
                  <a:pt x="1197072" y="0"/>
                </a:lnTo>
                <a:lnTo>
                  <a:pt x="1197072" y="10750131"/>
                </a:lnTo>
                <a:lnTo>
                  <a:pt x="0" y="107501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477632" y="5203547"/>
            <a:ext cx="4826991" cy="942235"/>
            <a:chOff x="0" y="0"/>
            <a:chExt cx="6435988" cy="125631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435979" cy="1256284"/>
            </a:xfrm>
            <a:custGeom>
              <a:avLst/>
              <a:gdLst/>
              <a:ahLst/>
              <a:cxnLst/>
              <a:rect r="r" b="b" t="t" l="l"/>
              <a:pathLst>
                <a:path h="1256284" w="6435979">
                  <a:moveTo>
                    <a:pt x="0" y="0"/>
                  </a:moveTo>
                  <a:lnTo>
                    <a:pt x="6435979" y="0"/>
                  </a:lnTo>
                  <a:lnTo>
                    <a:pt x="6435979" y="1256284"/>
                  </a:lnTo>
                  <a:lnTo>
                    <a:pt x="0" y="12562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-4635" r="0" b="-4637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9634596" y="-468619"/>
            <a:ext cx="7739804" cy="11581916"/>
          </a:xfrm>
          <a:custGeom>
            <a:avLst/>
            <a:gdLst/>
            <a:ahLst/>
            <a:cxnLst/>
            <a:rect r="r" b="b" t="t" l="l"/>
            <a:pathLst>
              <a:path h="11581916" w="7739804">
                <a:moveTo>
                  <a:pt x="0" y="0"/>
                </a:moveTo>
                <a:lnTo>
                  <a:pt x="7739804" y="0"/>
                </a:lnTo>
                <a:lnTo>
                  <a:pt x="7739804" y="11581916"/>
                </a:lnTo>
                <a:lnTo>
                  <a:pt x="0" y="1158191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5939655" y="7859362"/>
            <a:ext cx="1951489" cy="2427638"/>
            <a:chOff x="0" y="0"/>
            <a:chExt cx="2601985" cy="323685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601976" cy="3236849"/>
            </a:xfrm>
            <a:custGeom>
              <a:avLst/>
              <a:gdLst/>
              <a:ahLst/>
              <a:cxnLst/>
              <a:rect r="r" b="b" t="t" l="l"/>
              <a:pathLst>
                <a:path h="3236849" w="2601976">
                  <a:moveTo>
                    <a:pt x="0" y="0"/>
                  </a:moveTo>
                  <a:lnTo>
                    <a:pt x="2601976" y="0"/>
                  </a:lnTo>
                  <a:lnTo>
                    <a:pt x="2601976" y="3236849"/>
                  </a:lnTo>
                  <a:lnTo>
                    <a:pt x="0" y="32368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18" t="0" r="-18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15325189" y="4137430"/>
            <a:ext cx="1605408" cy="2573800"/>
            <a:chOff x="0" y="0"/>
            <a:chExt cx="2140544" cy="343173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140585" cy="3431794"/>
            </a:xfrm>
            <a:custGeom>
              <a:avLst/>
              <a:gdLst/>
              <a:ahLst/>
              <a:cxnLst/>
              <a:rect r="r" b="b" t="t" l="l"/>
              <a:pathLst>
                <a:path h="3431794" w="2140585">
                  <a:moveTo>
                    <a:pt x="0" y="0"/>
                  </a:moveTo>
                  <a:lnTo>
                    <a:pt x="2140585" y="0"/>
                  </a:lnTo>
                  <a:lnTo>
                    <a:pt x="2140585" y="3431794"/>
                  </a:lnTo>
                  <a:lnTo>
                    <a:pt x="0" y="34317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-26" t="0" r="-24" b="1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8846688" y="4137430"/>
            <a:ext cx="6180473" cy="6149570"/>
            <a:chOff x="0" y="0"/>
            <a:chExt cx="8240631" cy="8199427"/>
          </a:xfrm>
        </p:grpSpPr>
        <p:sp>
          <p:nvSpPr>
            <p:cNvPr name="Freeform 11" id="11"/>
            <p:cNvSpPr/>
            <p:nvPr/>
          </p:nvSpPr>
          <p:spPr>
            <a:xfrm flipH="true" flipV="false" rot="0">
              <a:off x="0" y="0"/>
              <a:ext cx="8240649" cy="8199374"/>
            </a:xfrm>
            <a:custGeom>
              <a:avLst/>
              <a:gdLst/>
              <a:ahLst/>
              <a:cxnLst/>
              <a:rect r="r" b="b" t="t" l="l"/>
              <a:pathLst>
                <a:path h="8199374" w="8240649">
                  <a:moveTo>
                    <a:pt x="8240649" y="0"/>
                  </a:moveTo>
                  <a:lnTo>
                    <a:pt x="0" y="0"/>
                  </a:lnTo>
                  <a:lnTo>
                    <a:pt x="0" y="8199374"/>
                  </a:lnTo>
                  <a:lnTo>
                    <a:pt x="8240649" y="8199374"/>
                  </a:lnTo>
                  <a:lnTo>
                    <a:pt x="8240649" y="0"/>
                  </a:lnTo>
                  <a:close/>
                </a:path>
              </a:pathLst>
            </a:custGeom>
            <a:blipFill>
              <a:blip r:embed="rId9"/>
              <a:stretch>
                <a:fillRect l="0" t="-25" r="0" b="-25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2392588" y="4137430"/>
            <a:ext cx="4780387" cy="6149570"/>
            <a:chOff x="0" y="0"/>
            <a:chExt cx="6373849" cy="8199427"/>
          </a:xfrm>
        </p:grpSpPr>
        <p:sp>
          <p:nvSpPr>
            <p:cNvPr name="Freeform 13" id="13"/>
            <p:cNvSpPr/>
            <p:nvPr/>
          </p:nvSpPr>
          <p:spPr>
            <a:xfrm flipH="true" flipV="false" rot="0">
              <a:off x="0" y="0"/>
              <a:ext cx="6373876" cy="8199374"/>
            </a:xfrm>
            <a:custGeom>
              <a:avLst/>
              <a:gdLst/>
              <a:ahLst/>
              <a:cxnLst/>
              <a:rect r="r" b="b" t="t" l="l"/>
              <a:pathLst>
                <a:path h="8199374" w="6373876">
                  <a:moveTo>
                    <a:pt x="6373876" y="0"/>
                  </a:moveTo>
                  <a:lnTo>
                    <a:pt x="0" y="0"/>
                  </a:lnTo>
                  <a:lnTo>
                    <a:pt x="0" y="8199374"/>
                  </a:lnTo>
                  <a:lnTo>
                    <a:pt x="6373876" y="8199374"/>
                  </a:lnTo>
                  <a:lnTo>
                    <a:pt x="6373876" y="0"/>
                  </a:lnTo>
                  <a:close/>
                </a:path>
              </a:pathLst>
            </a:custGeom>
            <a:blipFill>
              <a:blip r:embed="rId10"/>
              <a:stretch>
                <a:fillRect l="0" t="-7538" r="0" b="-7539"/>
              </a:stretch>
            </a:blip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0098577" y="9152435"/>
            <a:ext cx="2294011" cy="1134565"/>
            <a:chOff x="0" y="0"/>
            <a:chExt cx="3058681" cy="1512753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3058668" cy="1512697"/>
            </a:xfrm>
            <a:custGeom>
              <a:avLst/>
              <a:gdLst/>
              <a:ahLst/>
              <a:cxnLst/>
              <a:rect r="r" b="b" t="t" l="l"/>
              <a:pathLst>
                <a:path h="1512697" w="3058668">
                  <a:moveTo>
                    <a:pt x="0" y="0"/>
                  </a:moveTo>
                  <a:lnTo>
                    <a:pt x="3058668" y="0"/>
                  </a:lnTo>
                  <a:lnTo>
                    <a:pt x="3058668" y="1512697"/>
                  </a:lnTo>
                  <a:lnTo>
                    <a:pt x="0" y="15126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 l="0" t="-78" r="0" b="-82"/>
              </a:stretch>
            </a:blipFill>
          </p:spPr>
        </p:sp>
      </p:grpSp>
      <p:grpSp>
        <p:nvGrpSpPr>
          <p:cNvPr name="Group 16" id="16"/>
          <p:cNvGrpSpPr/>
          <p:nvPr/>
        </p:nvGrpSpPr>
        <p:grpSpPr>
          <a:xfrm rot="753594">
            <a:off x="14437890" y="1491650"/>
            <a:ext cx="1774599" cy="1744107"/>
            <a:chOff x="0" y="0"/>
            <a:chExt cx="2366132" cy="2325476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2366137" cy="2325497"/>
            </a:xfrm>
            <a:custGeom>
              <a:avLst/>
              <a:gdLst/>
              <a:ahLst/>
              <a:cxnLst/>
              <a:rect r="r" b="b" t="t" l="l"/>
              <a:pathLst>
                <a:path h="2325497" w="2366137">
                  <a:moveTo>
                    <a:pt x="0" y="0"/>
                  </a:moveTo>
                  <a:lnTo>
                    <a:pt x="2366137" y="0"/>
                  </a:lnTo>
                  <a:lnTo>
                    <a:pt x="2366137" y="2325497"/>
                  </a:lnTo>
                  <a:lnTo>
                    <a:pt x="0" y="23254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 l="0" t="0" r="0" b="0"/>
              </a:stretch>
            </a:blip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10584085" y="1028700"/>
            <a:ext cx="2079407" cy="2088274"/>
            <a:chOff x="0" y="0"/>
            <a:chExt cx="2772543" cy="2784365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2772537" cy="2784348"/>
            </a:xfrm>
            <a:custGeom>
              <a:avLst/>
              <a:gdLst/>
              <a:ahLst/>
              <a:cxnLst/>
              <a:rect r="r" b="b" t="t" l="l"/>
              <a:pathLst>
                <a:path h="2784348" w="2772537">
                  <a:moveTo>
                    <a:pt x="0" y="0"/>
                  </a:moveTo>
                  <a:lnTo>
                    <a:pt x="2772537" y="0"/>
                  </a:lnTo>
                  <a:lnTo>
                    <a:pt x="2772537" y="2784348"/>
                  </a:lnTo>
                  <a:lnTo>
                    <a:pt x="0" y="27843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/>
              <a:stretch>
                <a:fillRect l="-35" t="0" r="-35" b="0"/>
              </a:stretch>
            </a:blipFill>
          </p:spPr>
        </p:sp>
      </p:grpSp>
      <p:sp>
        <p:nvSpPr>
          <p:cNvPr name="TextBox 20" id="20"/>
          <p:cNvSpPr txBox="true"/>
          <p:nvPr/>
        </p:nvSpPr>
        <p:spPr>
          <a:xfrm rot="0">
            <a:off x="1619496" y="759554"/>
            <a:ext cx="6197106" cy="12923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926"/>
              </a:lnSpc>
            </a:pPr>
            <a:r>
              <a:rPr lang="en-US" b="true" sz="7669">
                <a:solidFill>
                  <a:srgbClr val="E30613"/>
                </a:solidFill>
                <a:latin typeface="Arial Bold"/>
                <a:ea typeface="Arial Bold"/>
                <a:cs typeface="Arial Bold"/>
                <a:sym typeface="Arial Bold"/>
              </a:rPr>
              <a:t>Guia Prático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748072" y="4579497"/>
            <a:ext cx="7886524" cy="389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67"/>
              </a:lnSpc>
            </a:pPr>
            <a:r>
              <a:rPr lang="en-US" sz="272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Bem-vindo(a) ao nosso Programa Qualifica - TI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24824">
            <a:off x="2982566" y="1047661"/>
            <a:ext cx="5276198" cy="0"/>
          </a:xfrm>
          <a:prstGeom prst="line">
            <a:avLst/>
          </a:prstGeom>
          <a:ln cap="rnd" w="28575">
            <a:solidFill>
              <a:srgbClr val="E30613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15506701" y="-395741"/>
            <a:ext cx="2781299" cy="2781299"/>
            <a:chOff x="0" y="0"/>
            <a:chExt cx="3708399" cy="370839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708400" cy="3708400"/>
            </a:xfrm>
            <a:custGeom>
              <a:avLst/>
              <a:gdLst/>
              <a:ahLst/>
              <a:cxnLst/>
              <a:rect r="r" b="b" t="t" l="l"/>
              <a:pathLst>
                <a:path h="3708400" w="3708400">
                  <a:moveTo>
                    <a:pt x="0" y="0"/>
                  </a:moveTo>
                  <a:lnTo>
                    <a:pt x="3708400" y="0"/>
                  </a:lnTo>
                  <a:lnTo>
                    <a:pt x="3708400" y="3708400"/>
                  </a:lnTo>
                  <a:lnTo>
                    <a:pt x="0" y="3708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2667000" y="252959"/>
            <a:ext cx="6280430" cy="8042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18"/>
              </a:lnSpc>
            </a:pPr>
            <a:r>
              <a:rPr lang="en-US" b="true" sz="5599">
                <a:solidFill>
                  <a:srgbClr val="E30613"/>
                </a:solidFill>
                <a:latin typeface="Arial Bold"/>
                <a:ea typeface="Arial Bold"/>
                <a:cs typeface="Arial Bold"/>
                <a:sym typeface="Arial Bold"/>
              </a:rPr>
              <a:t>Desenvolvimento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328617" y="1109120"/>
            <a:ext cx="4387517" cy="63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22"/>
              </a:lnSpc>
              <a:spcBef>
                <a:spcPct val="0"/>
              </a:spcBef>
            </a:pPr>
            <a:r>
              <a:rPr lang="en-US" b="true" sz="3685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Criando uma anotação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885888" y="2147487"/>
            <a:ext cx="2969814" cy="7738929"/>
          </a:xfrm>
          <a:custGeom>
            <a:avLst/>
            <a:gdLst/>
            <a:ahLst/>
            <a:cxnLst/>
            <a:rect r="r" b="b" t="t" l="l"/>
            <a:pathLst>
              <a:path h="7738929" w="2969814">
                <a:moveTo>
                  <a:pt x="0" y="0"/>
                </a:moveTo>
                <a:lnTo>
                  <a:pt x="2969813" y="0"/>
                </a:lnTo>
                <a:lnTo>
                  <a:pt x="2969813" y="7738929"/>
                </a:lnTo>
                <a:lnTo>
                  <a:pt x="0" y="773892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885888" y="8694260"/>
            <a:ext cx="2817415" cy="718963"/>
            <a:chOff x="0" y="0"/>
            <a:chExt cx="857149" cy="21873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57149" cy="218732"/>
            </a:xfrm>
            <a:custGeom>
              <a:avLst/>
              <a:gdLst/>
              <a:ahLst/>
              <a:cxnLst/>
              <a:rect r="r" b="b" t="t" l="l"/>
              <a:pathLst>
                <a:path h="218732" w="857149">
                  <a:moveTo>
                    <a:pt x="0" y="0"/>
                  </a:moveTo>
                  <a:lnTo>
                    <a:pt x="857149" y="0"/>
                  </a:lnTo>
                  <a:lnTo>
                    <a:pt x="857149" y="218732"/>
                  </a:lnTo>
                  <a:lnTo>
                    <a:pt x="0" y="21873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E30613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857149" cy="2568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5732103" y="7619595"/>
            <a:ext cx="3631611" cy="1114689"/>
            <a:chOff x="0" y="0"/>
            <a:chExt cx="4842148" cy="1486252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0" y="0"/>
              <a:ext cx="4842148" cy="1486252"/>
              <a:chOff x="0" y="0"/>
              <a:chExt cx="1104854" cy="339125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1104854" cy="339125"/>
              </a:xfrm>
              <a:custGeom>
                <a:avLst/>
                <a:gdLst/>
                <a:ahLst/>
                <a:cxnLst/>
                <a:rect r="r" b="b" t="t" l="l"/>
                <a:pathLst>
                  <a:path h="339125" w="1104854">
                    <a:moveTo>
                      <a:pt x="0" y="0"/>
                    </a:moveTo>
                    <a:lnTo>
                      <a:pt x="1104854" y="0"/>
                    </a:lnTo>
                    <a:lnTo>
                      <a:pt x="1104854" y="339125"/>
                    </a:lnTo>
                    <a:lnTo>
                      <a:pt x="0" y="339125"/>
                    </a:lnTo>
                    <a:close/>
                  </a:path>
                </a:pathLst>
              </a:custGeom>
              <a:solidFill>
                <a:srgbClr val="D9D9D9"/>
              </a:solidFill>
              <a:ln w="38100" cap="sq">
                <a:solidFill>
                  <a:srgbClr val="E30613"/>
                </a:solidFill>
                <a:prstDash val="solid"/>
                <a:miter/>
              </a:ln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38100"/>
                <a:ext cx="1104854" cy="3772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15" id="15"/>
            <p:cNvSpPr txBox="true"/>
            <p:nvPr/>
          </p:nvSpPr>
          <p:spPr>
            <a:xfrm rot="0">
              <a:off x="152802" y="50607"/>
              <a:ext cx="4568502" cy="14281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742"/>
                </a:lnSpc>
              </a:pPr>
              <a:r>
                <a:rPr lang="en-US" b="true" sz="2355">
                  <a:solidFill>
                    <a:srgbClr val="000000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O Notion oferece modelos prontos que você pode editar</a:t>
              </a:r>
            </a:p>
          </p:txBody>
        </p:sp>
      </p:grpSp>
      <p:sp>
        <p:nvSpPr>
          <p:cNvPr name="AutoShape 16" id="16"/>
          <p:cNvSpPr/>
          <p:nvPr/>
        </p:nvSpPr>
        <p:spPr>
          <a:xfrm flipH="true">
            <a:off x="4703302" y="8176939"/>
            <a:ext cx="1028800" cy="876802"/>
          </a:xfrm>
          <a:prstGeom prst="line">
            <a:avLst/>
          </a:prstGeom>
          <a:ln cap="flat" w="85725">
            <a:solidFill>
              <a:srgbClr val="E30613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17" id="17"/>
          <p:cNvSpPr/>
          <p:nvPr/>
        </p:nvSpPr>
        <p:spPr>
          <a:xfrm flipH="false" flipV="false" rot="0">
            <a:off x="6618594" y="2042397"/>
            <a:ext cx="9783519" cy="3974555"/>
          </a:xfrm>
          <a:custGeom>
            <a:avLst/>
            <a:gdLst/>
            <a:ahLst/>
            <a:cxnLst/>
            <a:rect r="r" b="b" t="t" l="l"/>
            <a:pathLst>
              <a:path h="3974555" w="9783519">
                <a:moveTo>
                  <a:pt x="0" y="0"/>
                </a:moveTo>
                <a:lnTo>
                  <a:pt x="9783518" y="0"/>
                </a:lnTo>
                <a:lnTo>
                  <a:pt x="9783518" y="3974554"/>
                </a:lnTo>
                <a:lnTo>
                  <a:pt x="0" y="397455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true" rot="10527398">
            <a:off x="9767731" y="6440171"/>
            <a:ext cx="1679002" cy="1672897"/>
          </a:xfrm>
          <a:custGeom>
            <a:avLst/>
            <a:gdLst/>
            <a:ahLst/>
            <a:cxnLst/>
            <a:rect r="r" b="b" t="t" l="l"/>
            <a:pathLst>
              <a:path h="1672897" w="1679002">
                <a:moveTo>
                  <a:pt x="0" y="1672897"/>
                </a:moveTo>
                <a:lnTo>
                  <a:pt x="1679002" y="1672897"/>
                </a:lnTo>
                <a:lnTo>
                  <a:pt x="1679002" y="0"/>
                </a:lnTo>
                <a:lnTo>
                  <a:pt x="0" y="0"/>
                </a:lnTo>
                <a:lnTo>
                  <a:pt x="0" y="1672897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19" id="19"/>
          <p:cNvGrpSpPr/>
          <p:nvPr/>
        </p:nvGrpSpPr>
        <p:grpSpPr>
          <a:xfrm rot="0">
            <a:off x="11893744" y="6161930"/>
            <a:ext cx="3631611" cy="422041"/>
            <a:chOff x="0" y="0"/>
            <a:chExt cx="4842148" cy="562722"/>
          </a:xfrm>
        </p:grpSpPr>
        <p:grpSp>
          <p:nvGrpSpPr>
            <p:cNvPr name="Group 20" id="20"/>
            <p:cNvGrpSpPr/>
            <p:nvPr/>
          </p:nvGrpSpPr>
          <p:grpSpPr>
            <a:xfrm rot="0">
              <a:off x="0" y="0"/>
              <a:ext cx="4842148" cy="562722"/>
              <a:chOff x="0" y="0"/>
              <a:chExt cx="1104854" cy="128399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1104854" cy="128399"/>
              </a:xfrm>
              <a:custGeom>
                <a:avLst/>
                <a:gdLst/>
                <a:ahLst/>
                <a:cxnLst/>
                <a:rect r="r" b="b" t="t" l="l"/>
                <a:pathLst>
                  <a:path h="128399" w="1104854">
                    <a:moveTo>
                      <a:pt x="0" y="0"/>
                    </a:moveTo>
                    <a:lnTo>
                      <a:pt x="1104854" y="0"/>
                    </a:lnTo>
                    <a:lnTo>
                      <a:pt x="1104854" y="128399"/>
                    </a:lnTo>
                    <a:lnTo>
                      <a:pt x="0" y="128399"/>
                    </a:lnTo>
                    <a:close/>
                  </a:path>
                </a:pathLst>
              </a:custGeom>
              <a:solidFill>
                <a:srgbClr val="D9D9D9"/>
              </a:solidFill>
              <a:ln w="38100" cap="sq">
                <a:solidFill>
                  <a:srgbClr val="E30613"/>
                </a:solidFill>
                <a:prstDash val="solid"/>
                <a:miter/>
              </a:ln>
            </p:spPr>
          </p:sp>
          <p:sp>
            <p:nvSpPr>
              <p:cNvPr name="TextBox 22" id="22"/>
              <p:cNvSpPr txBox="true"/>
              <p:nvPr/>
            </p:nvSpPr>
            <p:spPr>
              <a:xfrm>
                <a:off x="0" y="-38100"/>
                <a:ext cx="1104854" cy="16649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23" id="23"/>
            <p:cNvSpPr txBox="true"/>
            <p:nvPr/>
          </p:nvSpPr>
          <p:spPr>
            <a:xfrm rot="0">
              <a:off x="152802" y="50607"/>
              <a:ext cx="4568502" cy="5045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742"/>
                </a:lnSpc>
              </a:pPr>
              <a:r>
                <a:rPr lang="en-US" b="true" sz="2355">
                  <a:solidFill>
                    <a:srgbClr val="000000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Escolha uma</a:t>
              </a:r>
            </a:p>
          </p:txBody>
        </p: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24824">
            <a:off x="2982566" y="1047661"/>
            <a:ext cx="5276198" cy="0"/>
          </a:xfrm>
          <a:prstGeom prst="line">
            <a:avLst/>
          </a:prstGeom>
          <a:ln cap="rnd" w="28575">
            <a:solidFill>
              <a:srgbClr val="E30613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15506701" y="-395741"/>
            <a:ext cx="2781299" cy="2781299"/>
            <a:chOff x="0" y="0"/>
            <a:chExt cx="3708399" cy="370839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708400" cy="3708400"/>
            </a:xfrm>
            <a:custGeom>
              <a:avLst/>
              <a:gdLst/>
              <a:ahLst/>
              <a:cxnLst/>
              <a:rect r="r" b="b" t="t" l="l"/>
              <a:pathLst>
                <a:path h="3708400" w="3708400">
                  <a:moveTo>
                    <a:pt x="0" y="0"/>
                  </a:moveTo>
                  <a:lnTo>
                    <a:pt x="3708400" y="0"/>
                  </a:lnTo>
                  <a:lnTo>
                    <a:pt x="3708400" y="3708400"/>
                  </a:lnTo>
                  <a:lnTo>
                    <a:pt x="0" y="3708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2667000" y="252959"/>
            <a:ext cx="6280430" cy="8042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18"/>
              </a:lnSpc>
            </a:pPr>
            <a:r>
              <a:rPr lang="en-US" b="true" sz="5599">
                <a:solidFill>
                  <a:srgbClr val="E30613"/>
                </a:solidFill>
                <a:latin typeface="Arial Bold"/>
                <a:ea typeface="Arial Bold"/>
                <a:cs typeface="Arial Bold"/>
                <a:sym typeface="Arial Bold"/>
              </a:rPr>
              <a:t>Desenvolvimento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328617" y="1109120"/>
            <a:ext cx="4387517" cy="63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22"/>
              </a:lnSpc>
              <a:spcBef>
                <a:spcPct val="0"/>
              </a:spcBef>
            </a:pPr>
            <a:r>
              <a:rPr lang="en-US" b="true" sz="3685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Criando uma anotação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910312" y="2134192"/>
            <a:ext cx="14594211" cy="7333591"/>
          </a:xfrm>
          <a:custGeom>
            <a:avLst/>
            <a:gdLst/>
            <a:ahLst/>
            <a:cxnLst/>
            <a:rect r="r" b="b" t="t" l="l"/>
            <a:pathLst>
              <a:path h="7333591" w="14594211">
                <a:moveTo>
                  <a:pt x="0" y="0"/>
                </a:moveTo>
                <a:lnTo>
                  <a:pt x="14594211" y="0"/>
                </a:lnTo>
                <a:lnTo>
                  <a:pt x="14594211" y="7333591"/>
                </a:lnTo>
                <a:lnTo>
                  <a:pt x="0" y="733359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AutoShape 8" id="8"/>
          <p:cNvSpPr/>
          <p:nvPr/>
        </p:nvSpPr>
        <p:spPr>
          <a:xfrm>
            <a:off x="1424331" y="4279797"/>
            <a:ext cx="743238" cy="967772"/>
          </a:xfrm>
          <a:prstGeom prst="line">
            <a:avLst/>
          </a:prstGeom>
          <a:ln cap="flat" w="85725">
            <a:solidFill>
              <a:srgbClr val="E30613"/>
            </a:solidFill>
            <a:prstDash val="solid"/>
            <a:headEnd type="none" len="sm" w="sm"/>
            <a:tailEnd type="arrow" len="sm" w="med"/>
          </a:ln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24824">
            <a:off x="2982566" y="1047661"/>
            <a:ext cx="5276198" cy="0"/>
          </a:xfrm>
          <a:prstGeom prst="line">
            <a:avLst/>
          </a:prstGeom>
          <a:ln cap="rnd" w="28575">
            <a:solidFill>
              <a:srgbClr val="E30613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15506701" y="-395741"/>
            <a:ext cx="2781299" cy="2781299"/>
            <a:chOff x="0" y="0"/>
            <a:chExt cx="3708399" cy="370839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708400" cy="3708400"/>
            </a:xfrm>
            <a:custGeom>
              <a:avLst/>
              <a:gdLst/>
              <a:ahLst/>
              <a:cxnLst/>
              <a:rect r="r" b="b" t="t" l="l"/>
              <a:pathLst>
                <a:path h="3708400" w="3708400">
                  <a:moveTo>
                    <a:pt x="0" y="0"/>
                  </a:moveTo>
                  <a:lnTo>
                    <a:pt x="3708400" y="0"/>
                  </a:lnTo>
                  <a:lnTo>
                    <a:pt x="3708400" y="3708400"/>
                  </a:lnTo>
                  <a:lnTo>
                    <a:pt x="0" y="3708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2667000" y="252959"/>
            <a:ext cx="6280430" cy="8042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18"/>
              </a:lnSpc>
            </a:pPr>
            <a:r>
              <a:rPr lang="en-US" b="true" sz="5599">
                <a:solidFill>
                  <a:srgbClr val="E30613"/>
                </a:solidFill>
                <a:latin typeface="Arial Bold"/>
                <a:ea typeface="Arial Bold"/>
                <a:cs typeface="Arial Bold"/>
                <a:sym typeface="Arial Bold"/>
              </a:rPr>
              <a:t>Desenvolvimento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328617" y="1109120"/>
            <a:ext cx="4387517" cy="63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22"/>
              </a:lnSpc>
              <a:spcBef>
                <a:spcPct val="0"/>
              </a:spcBef>
            </a:pPr>
            <a:r>
              <a:rPr lang="en-US" b="true" sz="3685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Criando uma anotação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2525914" y="2385558"/>
            <a:ext cx="12843032" cy="7481066"/>
          </a:xfrm>
          <a:custGeom>
            <a:avLst/>
            <a:gdLst/>
            <a:ahLst/>
            <a:cxnLst/>
            <a:rect r="r" b="b" t="t" l="l"/>
            <a:pathLst>
              <a:path h="7481066" w="12843032">
                <a:moveTo>
                  <a:pt x="0" y="0"/>
                </a:moveTo>
                <a:lnTo>
                  <a:pt x="12843032" y="0"/>
                </a:lnTo>
                <a:lnTo>
                  <a:pt x="12843032" y="7481066"/>
                </a:lnTo>
                <a:lnTo>
                  <a:pt x="0" y="74810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24824">
            <a:off x="2982566" y="1047661"/>
            <a:ext cx="5276198" cy="0"/>
          </a:xfrm>
          <a:prstGeom prst="line">
            <a:avLst/>
          </a:prstGeom>
          <a:ln cap="rnd" w="28575">
            <a:solidFill>
              <a:srgbClr val="E3061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3001686" y="252959"/>
            <a:ext cx="5237959" cy="8042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18"/>
              </a:lnSpc>
            </a:pPr>
            <a:r>
              <a:rPr lang="en-US" b="true" sz="5599">
                <a:solidFill>
                  <a:srgbClr val="E30613"/>
                </a:solidFill>
                <a:latin typeface="Arial Bold"/>
                <a:ea typeface="Arial Bold"/>
                <a:cs typeface="Arial Bold"/>
                <a:sym typeface="Arial Bold"/>
              </a:rPr>
              <a:t>Fechamento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4116661" y="3238503"/>
            <a:ext cx="9065939" cy="6032970"/>
            <a:chOff x="0" y="0"/>
            <a:chExt cx="12087919" cy="804396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2087860" cy="8043926"/>
            </a:xfrm>
            <a:custGeom>
              <a:avLst/>
              <a:gdLst/>
              <a:ahLst/>
              <a:cxnLst/>
              <a:rect r="r" b="b" t="t" l="l"/>
              <a:pathLst>
                <a:path h="8043926" w="12087860">
                  <a:moveTo>
                    <a:pt x="0" y="0"/>
                  </a:moveTo>
                  <a:lnTo>
                    <a:pt x="12087860" y="0"/>
                  </a:lnTo>
                  <a:lnTo>
                    <a:pt x="12087860" y="8043926"/>
                  </a:lnTo>
                  <a:lnTo>
                    <a:pt x="0" y="80439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68372" y="-196608"/>
            <a:ext cx="1197072" cy="10750131"/>
          </a:xfrm>
          <a:custGeom>
            <a:avLst/>
            <a:gdLst/>
            <a:ahLst/>
            <a:cxnLst/>
            <a:rect r="r" b="b" t="t" l="l"/>
            <a:pathLst>
              <a:path h="10750131" w="1197072">
                <a:moveTo>
                  <a:pt x="0" y="0"/>
                </a:moveTo>
                <a:lnTo>
                  <a:pt x="1197072" y="0"/>
                </a:lnTo>
                <a:lnTo>
                  <a:pt x="1197072" y="10750131"/>
                </a:lnTo>
                <a:lnTo>
                  <a:pt x="0" y="107501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477632" y="5203547"/>
            <a:ext cx="4826991" cy="942235"/>
            <a:chOff x="0" y="0"/>
            <a:chExt cx="6435988" cy="125631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435979" cy="1256284"/>
            </a:xfrm>
            <a:custGeom>
              <a:avLst/>
              <a:gdLst/>
              <a:ahLst/>
              <a:cxnLst/>
              <a:rect r="r" b="b" t="t" l="l"/>
              <a:pathLst>
                <a:path h="1256284" w="6435979">
                  <a:moveTo>
                    <a:pt x="0" y="0"/>
                  </a:moveTo>
                  <a:lnTo>
                    <a:pt x="6435979" y="0"/>
                  </a:lnTo>
                  <a:lnTo>
                    <a:pt x="6435979" y="1256284"/>
                  </a:lnTo>
                  <a:lnTo>
                    <a:pt x="0" y="12562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-4635" r="0" b="-4637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9634596" y="-468619"/>
            <a:ext cx="7739804" cy="11581916"/>
          </a:xfrm>
          <a:custGeom>
            <a:avLst/>
            <a:gdLst/>
            <a:ahLst/>
            <a:cxnLst/>
            <a:rect r="r" b="b" t="t" l="l"/>
            <a:pathLst>
              <a:path h="11581916" w="7739804">
                <a:moveTo>
                  <a:pt x="0" y="0"/>
                </a:moveTo>
                <a:lnTo>
                  <a:pt x="7739804" y="0"/>
                </a:lnTo>
                <a:lnTo>
                  <a:pt x="7739804" y="11581916"/>
                </a:lnTo>
                <a:lnTo>
                  <a:pt x="0" y="1158191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5939655" y="7859362"/>
            <a:ext cx="1951489" cy="2427638"/>
            <a:chOff x="0" y="0"/>
            <a:chExt cx="2601985" cy="323685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601976" cy="3236849"/>
            </a:xfrm>
            <a:custGeom>
              <a:avLst/>
              <a:gdLst/>
              <a:ahLst/>
              <a:cxnLst/>
              <a:rect r="r" b="b" t="t" l="l"/>
              <a:pathLst>
                <a:path h="3236849" w="2601976">
                  <a:moveTo>
                    <a:pt x="0" y="0"/>
                  </a:moveTo>
                  <a:lnTo>
                    <a:pt x="2601976" y="0"/>
                  </a:lnTo>
                  <a:lnTo>
                    <a:pt x="2601976" y="3236849"/>
                  </a:lnTo>
                  <a:lnTo>
                    <a:pt x="0" y="32368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18" t="0" r="-18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15325189" y="4137430"/>
            <a:ext cx="1605408" cy="2573800"/>
            <a:chOff x="0" y="0"/>
            <a:chExt cx="2140544" cy="343173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140585" cy="3431794"/>
            </a:xfrm>
            <a:custGeom>
              <a:avLst/>
              <a:gdLst/>
              <a:ahLst/>
              <a:cxnLst/>
              <a:rect r="r" b="b" t="t" l="l"/>
              <a:pathLst>
                <a:path h="3431794" w="2140585">
                  <a:moveTo>
                    <a:pt x="0" y="0"/>
                  </a:moveTo>
                  <a:lnTo>
                    <a:pt x="2140585" y="0"/>
                  </a:lnTo>
                  <a:lnTo>
                    <a:pt x="2140585" y="3431794"/>
                  </a:lnTo>
                  <a:lnTo>
                    <a:pt x="0" y="34317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-26" t="0" r="-24" b="1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8846688" y="4137430"/>
            <a:ext cx="6180473" cy="6149570"/>
            <a:chOff x="0" y="0"/>
            <a:chExt cx="8240631" cy="8199427"/>
          </a:xfrm>
        </p:grpSpPr>
        <p:sp>
          <p:nvSpPr>
            <p:cNvPr name="Freeform 11" id="11"/>
            <p:cNvSpPr/>
            <p:nvPr/>
          </p:nvSpPr>
          <p:spPr>
            <a:xfrm flipH="true" flipV="false" rot="0">
              <a:off x="0" y="0"/>
              <a:ext cx="8240649" cy="8199374"/>
            </a:xfrm>
            <a:custGeom>
              <a:avLst/>
              <a:gdLst/>
              <a:ahLst/>
              <a:cxnLst/>
              <a:rect r="r" b="b" t="t" l="l"/>
              <a:pathLst>
                <a:path h="8199374" w="8240649">
                  <a:moveTo>
                    <a:pt x="8240649" y="0"/>
                  </a:moveTo>
                  <a:lnTo>
                    <a:pt x="0" y="0"/>
                  </a:lnTo>
                  <a:lnTo>
                    <a:pt x="0" y="8199374"/>
                  </a:lnTo>
                  <a:lnTo>
                    <a:pt x="8240649" y="8199374"/>
                  </a:lnTo>
                  <a:lnTo>
                    <a:pt x="8240649" y="0"/>
                  </a:lnTo>
                  <a:close/>
                </a:path>
              </a:pathLst>
            </a:custGeom>
            <a:blipFill>
              <a:blip r:embed="rId9"/>
              <a:stretch>
                <a:fillRect l="0" t="-25" r="0" b="-25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2392588" y="4137430"/>
            <a:ext cx="4780387" cy="6149570"/>
            <a:chOff x="0" y="0"/>
            <a:chExt cx="6373849" cy="8199427"/>
          </a:xfrm>
        </p:grpSpPr>
        <p:sp>
          <p:nvSpPr>
            <p:cNvPr name="Freeform 13" id="13"/>
            <p:cNvSpPr/>
            <p:nvPr/>
          </p:nvSpPr>
          <p:spPr>
            <a:xfrm flipH="true" flipV="false" rot="0">
              <a:off x="0" y="0"/>
              <a:ext cx="6373876" cy="8199374"/>
            </a:xfrm>
            <a:custGeom>
              <a:avLst/>
              <a:gdLst/>
              <a:ahLst/>
              <a:cxnLst/>
              <a:rect r="r" b="b" t="t" l="l"/>
              <a:pathLst>
                <a:path h="8199374" w="6373876">
                  <a:moveTo>
                    <a:pt x="6373876" y="0"/>
                  </a:moveTo>
                  <a:lnTo>
                    <a:pt x="0" y="0"/>
                  </a:lnTo>
                  <a:lnTo>
                    <a:pt x="0" y="8199374"/>
                  </a:lnTo>
                  <a:lnTo>
                    <a:pt x="6373876" y="8199374"/>
                  </a:lnTo>
                  <a:lnTo>
                    <a:pt x="6373876" y="0"/>
                  </a:lnTo>
                  <a:close/>
                </a:path>
              </a:pathLst>
            </a:custGeom>
            <a:blipFill>
              <a:blip r:embed="rId10"/>
              <a:stretch>
                <a:fillRect l="0" t="-7538" r="0" b="-7539"/>
              </a:stretch>
            </a:blip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0098577" y="9152435"/>
            <a:ext cx="2294011" cy="1134565"/>
            <a:chOff x="0" y="0"/>
            <a:chExt cx="3058681" cy="1512753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3058668" cy="1512697"/>
            </a:xfrm>
            <a:custGeom>
              <a:avLst/>
              <a:gdLst/>
              <a:ahLst/>
              <a:cxnLst/>
              <a:rect r="r" b="b" t="t" l="l"/>
              <a:pathLst>
                <a:path h="1512697" w="3058668">
                  <a:moveTo>
                    <a:pt x="0" y="0"/>
                  </a:moveTo>
                  <a:lnTo>
                    <a:pt x="3058668" y="0"/>
                  </a:lnTo>
                  <a:lnTo>
                    <a:pt x="3058668" y="1512697"/>
                  </a:lnTo>
                  <a:lnTo>
                    <a:pt x="0" y="15126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 l="0" t="-78" r="0" b="-82"/>
              </a:stretch>
            </a:blipFill>
          </p:spPr>
        </p:sp>
      </p:grpSp>
      <p:grpSp>
        <p:nvGrpSpPr>
          <p:cNvPr name="Group 16" id="16"/>
          <p:cNvGrpSpPr/>
          <p:nvPr/>
        </p:nvGrpSpPr>
        <p:grpSpPr>
          <a:xfrm rot="753594">
            <a:off x="14437890" y="1491650"/>
            <a:ext cx="1774599" cy="1744107"/>
            <a:chOff x="0" y="0"/>
            <a:chExt cx="2366132" cy="2325476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2366137" cy="2325497"/>
            </a:xfrm>
            <a:custGeom>
              <a:avLst/>
              <a:gdLst/>
              <a:ahLst/>
              <a:cxnLst/>
              <a:rect r="r" b="b" t="t" l="l"/>
              <a:pathLst>
                <a:path h="2325497" w="2366137">
                  <a:moveTo>
                    <a:pt x="0" y="0"/>
                  </a:moveTo>
                  <a:lnTo>
                    <a:pt x="2366137" y="0"/>
                  </a:lnTo>
                  <a:lnTo>
                    <a:pt x="2366137" y="2325497"/>
                  </a:lnTo>
                  <a:lnTo>
                    <a:pt x="0" y="23254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 l="0" t="0" r="0" b="0"/>
              </a:stretch>
            </a:blip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10584085" y="1028700"/>
            <a:ext cx="2079407" cy="2088274"/>
            <a:chOff x="0" y="0"/>
            <a:chExt cx="2772543" cy="2784365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2772537" cy="2784348"/>
            </a:xfrm>
            <a:custGeom>
              <a:avLst/>
              <a:gdLst/>
              <a:ahLst/>
              <a:cxnLst/>
              <a:rect r="r" b="b" t="t" l="l"/>
              <a:pathLst>
                <a:path h="2784348" w="2772537">
                  <a:moveTo>
                    <a:pt x="0" y="0"/>
                  </a:moveTo>
                  <a:lnTo>
                    <a:pt x="2772537" y="0"/>
                  </a:lnTo>
                  <a:lnTo>
                    <a:pt x="2772537" y="2784348"/>
                  </a:lnTo>
                  <a:lnTo>
                    <a:pt x="0" y="27843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/>
              <a:stretch>
                <a:fillRect l="-35" t="0" r="-35" b="0"/>
              </a:stretch>
            </a:blipFill>
          </p:spPr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24824">
            <a:off x="2982566" y="1047661"/>
            <a:ext cx="5276198" cy="0"/>
          </a:xfrm>
          <a:prstGeom prst="line">
            <a:avLst/>
          </a:prstGeom>
          <a:ln cap="rnd" w="28575">
            <a:solidFill>
              <a:srgbClr val="E3061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2112307" y="55767"/>
            <a:ext cx="11910089" cy="8042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18"/>
              </a:lnSpc>
            </a:pPr>
            <a:r>
              <a:rPr lang="en-US" b="true" sz="5599">
                <a:solidFill>
                  <a:srgbClr val="E30613"/>
                </a:solidFill>
                <a:latin typeface="Arial Bold"/>
                <a:ea typeface="Arial Bold"/>
                <a:cs typeface="Arial Bold"/>
                <a:sym typeface="Arial Bold"/>
              </a:rPr>
              <a:t>Tema Central de Hoje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112307" y="2571750"/>
            <a:ext cx="6576061" cy="2571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80"/>
              </a:lnSpc>
            </a:pPr>
            <a:r>
              <a:rPr lang="en-US" b="true" sz="5400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Guia Completo - Login, Teste, Salvar e Baixar - Ferramentas Online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1673197" y="859994"/>
            <a:ext cx="6758911" cy="6758911"/>
            <a:chOff x="0" y="0"/>
            <a:chExt cx="9011881" cy="901188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9011920" cy="9011920"/>
            </a:xfrm>
            <a:custGeom>
              <a:avLst/>
              <a:gdLst/>
              <a:ahLst/>
              <a:cxnLst/>
              <a:rect r="r" b="b" t="t" l="l"/>
              <a:pathLst>
                <a:path h="9011920" w="9011920">
                  <a:moveTo>
                    <a:pt x="0" y="0"/>
                  </a:moveTo>
                  <a:lnTo>
                    <a:pt x="9011920" y="0"/>
                  </a:lnTo>
                  <a:lnTo>
                    <a:pt x="9011920" y="9011920"/>
                  </a:lnTo>
                  <a:lnTo>
                    <a:pt x="0" y="90119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1368850" y="6437805"/>
            <a:ext cx="11198735" cy="2286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01"/>
              </a:lnSpc>
            </a:pPr>
            <a:r>
              <a:rPr lang="en-US" sz="3668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Este guia apresenta o passo a passo completo para utilizar diversas ferramentas online, incluindo como fazer login, realizar testes, salvar seus projetos e baixar seus arquivos.</a:t>
            </a:r>
          </a:p>
          <a:p>
            <a:pPr algn="ctr">
              <a:lnSpc>
                <a:spcPts val="4401"/>
              </a:lnSpc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24824">
            <a:off x="2982566" y="1047661"/>
            <a:ext cx="5276198" cy="0"/>
          </a:xfrm>
          <a:prstGeom prst="line">
            <a:avLst/>
          </a:prstGeom>
          <a:ln cap="rnd" w="28575">
            <a:solidFill>
              <a:srgbClr val="E30613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15506701" y="-395741"/>
            <a:ext cx="2781299" cy="2781299"/>
            <a:chOff x="0" y="0"/>
            <a:chExt cx="3708399" cy="370839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708400" cy="3708400"/>
            </a:xfrm>
            <a:custGeom>
              <a:avLst/>
              <a:gdLst/>
              <a:ahLst/>
              <a:cxnLst/>
              <a:rect r="r" b="b" t="t" l="l"/>
              <a:pathLst>
                <a:path h="3708400" w="3708400">
                  <a:moveTo>
                    <a:pt x="0" y="0"/>
                  </a:moveTo>
                  <a:lnTo>
                    <a:pt x="3708400" y="0"/>
                  </a:lnTo>
                  <a:lnTo>
                    <a:pt x="3708400" y="3708400"/>
                  </a:lnTo>
                  <a:lnTo>
                    <a:pt x="0" y="3708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2667000" y="252959"/>
            <a:ext cx="6280430" cy="8042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18"/>
              </a:lnSpc>
            </a:pPr>
            <a:r>
              <a:rPr lang="en-US" b="true" sz="5599">
                <a:solidFill>
                  <a:srgbClr val="E30613"/>
                </a:solidFill>
                <a:latin typeface="Arial Bold"/>
                <a:ea typeface="Arial Bold"/>
                <a:cs typeface="Arial Bold"/>
                <a:sym typeface="Arial Bold"/>
              </a:rPr>
              <a:t>Desenvolvimento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97245" y="2123011"/>
            <a:ext cx="5921424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0"/>
              </a:lnSpc>
            </a:pPr>
            <a:r>
              <a:rPr lang="en-US" b="true" sz="2492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Acesse: </a:t>
            </a:r>
            <a:r>
              <a:rPr lang="en-US" b="true" sz="2492" u="sng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  <a:hlinkClick r:id="rId3" tooltip="https://www.notion.com"/>
              </a:rPr>
              <a:t> https://www.notion.com/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769980" y="1109120"/>
            <a:ext cx="3504792" cy="63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22"/>
              </a:lnSpc>
              <a:spcBef>
                <a:spcPct val="0"/>
              </a:spcBef>
            </a:pPr>
            <a:r>
              <a:rPr lang="en-US" b="true" sz="3685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Acesso e Cadastro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667482" y="3476468"/>
            <a:ext cx="8667465" cy="6365300"/>
          </a:xfrm>
          <a:custGeom>
            <a:avLst/>
            <a:gdLst/>
            <a:ahLst/>
            <a:cxnLst/>
            <a:rect r="r" b="b" t="t" l="l"/>
            <a:pathLst>
              <a:path h="6365300" w="8667465">
                <a:moveTo>
                  <a:pt x="0" y="0"/>
                </a:moveTo>
                <a:lnTo>
                  <a:pt x="8667465" y="0"/>
                </a:lnTo>
                <a:lnTo>
                  <a:pt x="8667465" y="6365300"/>
                </a:lnTo>
                <a:lnTo>
                  <a:pt x="0" y="63653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59217" b="0"/>
            </a:stretch>
          </a:blipFill>
        </p:spPr>
      </p:sp>
      <p:sp>
        <p:nvSpPr>
          <p:cNvPr name="AutoShape 9" id="9"/>
          <p:cNvSpPr/>
          <p:nvPr/>
        </p:nvSpPr>
        <p:spPr>
          <a:xfrm flipH="true">
            <a:off x="4329489" y="4904124"/>
            <a:ext cx="3039740" cy="1754994"/>
          </a:xfrm>
          <a:prstGeom prst="line">
            <a:avLst/>
          </a:prstGeom>
          <a:ln cap="flat" w="66675">
            <a:solidFill>
              <a:srgbClr val="E30613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10" id="10"/>
          <p:cNvGrpSpPr/>
          <p:nvPr/>
        </p:nvGrpSpPr>
        <p:grpSpPr>
          <a:xfrm rot="0">
            <a:off x="2836063" y="4237842"/>
            <a:ext cx="5710520" cy="692504"/>
            <a:chOff x="0" y="0"/>
            <a:chExt cx="7614026" cy="923339"/>
          </a:xfrm>
        </p:grpSpPr>
        <p:grpSp>
          <p:nvGrpSpPr>
            <p:cNvPr name="Group 11" id="11"/>
            <p:cNvGrpSpPr/>
            <p:nvPr/>
          </p:nvGrpSpPr>
          <p:grpSpPr>
            <a:xfrm rot="0">
              <a:off x="0" y="0"/>
              <a:ext cx="7614026" cy="923339"/>
              <a:chOff x="0" y="0"/>
              <a:chExt cx="1058799" cy="128399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1058799" cy="128399"/>
              </a:xfrm>
              <a:custGeom>
                <a:avLst/>
                <a:gdLst/>
                <a:ahLst/>
                <a:cxnLst/>
                <a:rect r="r" b="b" t="t" l="l"/>
                <a:pathLst>
                  <a:path h="128399" w="1058799">
                    <a:moveTo>
                      <a:pt x="0" y="0"/>
                    </a:moveTo>
                    <a:lnTo>
                      <a:pt x="1058799" y="0"/>
                    </a:lnTo>
                    <a:lnTo>
                      <a:pt x="1058799" y="128399"/>
                    </a:lnTo>
                    <a:lnTo>
                      <a:pt x="0" y="128399"/>
                    </a:lnTo>
                    <a:close/>
                  </a:path>
                </a:pathLst>
              </a:custGeom>
              <a:solidFill>
                <a:srgbClr val="D9D9D9"/>
              </a:solidFill>
              <a:ln w="38100" cap="sq">
                <a:solidFill>
                  <a:srgbClr val="E30613"/>
                </a:solidFill>
                <a:prstDash val="solid"/>
                <a:miter/>
              </a:ln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0" y="-38100"/>
                <a:ext cx="1058799" cy="16649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name="TextBox 14" id="14"/>
            <p:cNvSpPr txBox="true"/>
            <p:nvPr/>
          </p:nvSpPr>
          <p:spPr>
            <a:xfrm rot="0">
              <a:off x="240274" y="91826"/>
              <a:ext cx="7183733" cy="8191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500"/>
                </a:lnSpc>
              </a:pPr>
              <a:r>
                <a:rPr lang="en-US" b="true" sz="3865">
                  <a:solidFill>
                    <a:srgbClr val="000000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Clique no botão azul</a:t>
              </a: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10302968" y="4237842"/>
            <a:ext cx="3703332" cy="4924984"/>
          </a:xfrm>
          <a:custGeom>
            <a:avLst/>
            <a:gdLst/>
            <a:ahLst/>
            <a:cxnLst/>
            <a:rect r="r" b="b" t="t" l="l"/>
            <a:pathLst>
              <a:path h="4924984" w="3703332">
                <a:moveTo>
                  <a:pt x="0" y="0"/>
                </a:moveTo>
                <a:lnTo>
                  <a:pt x="3703332" y="0"/>
                </a:lnTo>
                <a:lnTo>
                  <a:pt x="3703332" y="4924983"/>
                </a:lnTo>
                <a:lnTo>
                  <a:pt x="0" y="492498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14237722" y="4155411"/>
            <a:ext cx="3766009" cy="693495"/>
            <a:chOff x="0" y="0"/>
            <a:chExt cx="5021345" cy="924659"/>
          </a:xfrm>
        </p:grpSpPr>
        <p:grpSp>
          <p:nvGrpSpPr>
            <p:cNvPr name="Group 17" id="17"/>
            <p:cNvGrpSpPr/>
            <p:nvPr/>
          </p:nvGrpSpPr>
          <p:grpSpPr>
            <a:xfrm rot="0">
              <a:off x="0" y="0"/>
              <a:ext cx="5021345" cy="924659"/>
              <a:chOff x="0" y="0"/>
              <a:chExt cx="1269438" cy="233762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1269438" cy="233762"/>
              </a:xfrm>
              <a:custGeom>
                <a:avLst/>
                <a:gdLst/>
                <a:ahLst/>
                <a:cxnLst/>
                <a:rect r="r" b="b" t="t" l="l"/>
                <a:pathLst>
                  <a:path h="233762" w="1269438">
                    <a:moveTo>
                      <a:pt x="0" y="0"/>
                    </a:moveTo>
                    <a:lnTo>
                      <a:pt x="1269438" y="0"/>
                    </a:lnTo>
                    <a:lnTo>
                      <a:pt x="1269438" y="233762"/>
                    </a:lnTo>
                    <a:lnTo>
                      <a:pt x="0" y="233762"/>
                    </a:lnTo>
                    <a:close/>
                  </a:path>
                </a:pathLst>
              </a:custGeom>
              <a:solidFill>
                <a:srgbClr val="D9D9D9"/>
              </a:solidFill>
              <a:ln w="38100" cap="sq">
                <a:solidFill>
                  <a:srgbClr val="E30613"/>
                </a:solidFill>
                <a:prstDash val="solid"/>
                <a:miter/>
              </a:ln>
            </p:spPr>
          </p:sp>
          <p:sp>
            <p:nvSpPr>
              <p:cNvPr name="TextBox 19" id="19"/>
              <p:cNvSpPr txBox="true"/>
              <p:nvPr/>
            </p:nvSpPr>
            <p:spPr>
              <a:xfrm>
                <a:off x="0" y="-38100"/>
                <a:ext cx="1269438" cy="27186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20" id="20"/>
            <p:cNvSpPr txBox="true"/>
            <p:nvPr/>
          </p:nvSpPr>
          <p:spPr>
            <a:xfrm rot="0">
              <a:off x="158457" y="52417"/>
              <a:ext cx="4737573" cy="8654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475"/>
                </a:lnSpc>
              </a:pPr>
              <a:r>
                <a:rPr lang="en-US" b="true" sz="2126">
                  <a:solidFill>
                    <a:srgbClr val="000000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Conecte-se com o Google (recomendado)</a:t>
              </a:r>
            </a:p>
          </p:txBody>
        </p:sp>
      </p:grpSp>
      <p:sp>
        <p:nvSpPr>
          <p:cNvPr name="AutoShape 21" id="21"/>
          <p:cNvSpPr/>
          <p:nvPr/>
        </p:nvSpPr>
        <p:spPr>
          <a:xfrm flipH="true">
            <a:off x="13469092" y="4848906"/>
            <a:ext cx="1074415" cy="727708"/>
          </a:xfrm>
          <a:prstGeom prst="line">
            <a:avLst/>
          </a:prstGeom>
          <a:ln cap="flat" w="76200">
            <a:solidFill>
              <a:srgbClr val="E30613"/>
            </a:solidFill>
            <a:prstDash val="solid"/>
            <a:headEnd type="none" len="sm" w="sm"/>
            <a:tailEnd type="arrow" len="sm" w="med"/>
          </a:ln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24824">
            <a:off x="2982566" y="1047661"/>
            <a:ext cx="5276198" cy="0"/>
          </a:xfrm>
          <a:prstGeom prst="line">
            <a:avLst/>
          </a:prstGeom>
          <a:ln cap="rnd" w="28575">
            <a:solidFill>
              <a:srgbClr val="E30613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15506701" y="-395741"/>
            <a:ext cx="2781299" cy="2781299"/>
            <a:chOff x="0" y="0"/>
            <a:chExt cx="3708399" cy="370839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708400" cy="3708400"/>
            </a:xfrm>
            <a:custGeom>
              <a:avLst/>
              <a:gdLst/>
              <a:ahLst/>
              <a:cxnLst/>
              <a:rect r="r" b="b" t="t" l="l"/>
              <a:pathLst>
                <a:path h="3708400" w="3708400">
                  <a:moveTo>
                    <a:pt x="0" y="0"/>
                  </a:moveTo>
                  <a:lnTo>
                    <a:pt x="3708400" y="0"/>
                  </a:lnTo>
                  <a:lnTo>
                    <a:pt x="3708400" y="3708400"/>
                  </a:lnTo>
                  <a:lnTo>
                    <a:pt x="0" y="3708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2667000" y="252959"/>
            <a:ext cx="6280430" cy="8042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18"/>
              </a:lnSpc>
            </a:pPr>
            <a:r>
              <a:rPr lang="en-US" b="true" sz="5599">
                <a:solidFill>
                  <a:srgbClr val="E30613"/>
                </a:solidFill>
                <a:latin typeface="Arial Bold"/>
                <a:ea typeface="Arial Bold"/>
                <a:cs typeface="Arial Bold"/>
                <a:sym typeface="Arial Bold"/>
              </a:rPr>
              <a:t>Desenvolvimento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97245" y="2123011"/>
            <a:ext cx="5921424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0"/>
              </a:lnSpc>
            </a:pPr>
            <a:r>
              <a:rPr lang="en-US" b="true" sz="2492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O usuário é direcionado para Página Inicial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328617" y="1109120"/>
            <a:ext cx="4387517" cy="63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22"/>
              </a:lnSpc>
              <a:spcBef>
                <a:spcPct val="0"/>
              </a:spcBef>
            </a:pPr>
            <a:r>
              <a:rPr lang="en-US" b="true" sz="3685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Criando uma anotação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2379226" y="2696469"/>
            <a:ext cx="13529548" cy="6561831"/>
          </a:xfrm>
          <a:custGeom>
            <a:avLst/>
            <a:gdLst/>
            <a:ahLst/>
            <a:cxnLst/>
            <a:rect r="r" b="b" t="t" l="l"/>
            <a:pathLst>
              <a:path h="6561831" w="13529548">
                <a:moveTo>
                  <a:pt x="0" y="0"/>
                </a:moveTo>
                <a:lnTo>
                  <a:pt x="13529548" y="0"/>
                </a:lnTo>
                <a:lnTo>
                  <a:pt x="13529548" y="6561831"/>
                </a:lnTo>
                <a:lnTo>
                  <a:pt x="0" y="656183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0566776" y="3935435"/>
            <a:ext cx="4901227" cy="583637"/>
            <a:chOff x="0" y="0"/>
            <a:chExt cx="6534969" cy="778183"/>
          </a:xfrm>
        </p:grpSpPr>
        <p:grpSp>
          <p:nvGrpSpPr>
            <p:cNvPr name="Group 10" id="10"/>
            <p:cNvGrpSpPr/>
            <p:nvPr/>
          </p:nvGrpSpPr>
          <p:grpSpPr>
            <a:xfrm rot="0">
              <a:off x="0" y="0"/>
              <a:ext cx="6534969" cy="778183"/>
              <a:chOff x="0" y="0"/>
              <a:chExt cx="1078256" cy="128399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1078256" cy="128399"/>
              </a:xfrm>
              <a:custGeom>
                <a:avLst/>
                <a:gdLst/>
                <a:ahLst/>
                <a:cxnLst/>
                <a:rect r="r" b="b" t="t" l="l"/>
                <a:pathLst>
                  <a:path h="128399" w="1078256">
                    <a:moveTo>
                      <a:pt x="0" y="0"/>
                    </a:moveTo>
                    <a:lnTo>
                      <a:pt x="1078256" y="0"/>
                    </a:lnTo>
                    <a:lnTo>
                      <a:pt x="1078256" y="128399"/>
                    </a:lnTo>
                    <a:lnTo>
                      <a:pt x="0" y="128399"/>
                    </a:lnTo>
                    <a:close/>
                  </a:path>
                </a:pathLst>
              </a:custGeom>
              <a:solidFill>
                <a:srgbClr val="D9D9D9"/>
              </a:solidFill>
              <a:ln w="38100" cap="sq">
                <a:solidFill>
                  <a:srgbClr val="E30613"/>
                </a:solidFill>
                <a:prstDash val="solid"/>
                <a:miter/>
              </a:ln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-38100"/>
                <a:ext cx="1078256" cy="16649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name="TextBox 13" id="13"/>
            <p:cNvSpPr txBox="true"/>
            <p:nvPr/>
          </p:nvSpPr>
          <p:spPr>
            <a:xfrm rot="0">
              <a:off x="206222" y="80925"/>
              <a:ext cx="6165656" cy="68685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792"/>
                </a:lnSpc>
              </a:pPr>
              <a:r>
                <a:rPr lang="en-US" b="true" sz="3257">
                  <a:solidFill>
                    <a:srgbClr val="000000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Crie uma nova página</a:t>
              </a:r>
            </a:p>
          </p:txBody>
        </p:sp>
      </p:grpSp>
      <p:sp>
        <p:nvSpPr>
          <p:cNvPr name="AutoShape 14" id="14"/>
          <p:cNvSpPr/>
          <p:nvPr/>
        </p:nvSpPr>
        <p:spPr>
          <a:xfrm flipH="true">
            <a:off x="9389090" y="4519073"/>
            <a:ext cx="2420107" cy="1593916"/>
          </a:xfrm>
          <a:prstGeom prst="line">
            <a:avLst/>
          </a:prstGeom>
          <a:ln cap="flat" w="114300">
            <a:solidFill>
              <a:srgbClr val="E30613"/>
            </a:solidFill>
            <a:prstDash val="solid"/>
            <a:headEnd type="none" len="sm" w="sm"/>
            <a:tailEnd type="arrow" len="sm" w="med"/>
          </a:ln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24824">
            <a:off x="2982566" y="1047661"/>
            <a:ext cx="5276198" cy="0"/>
          </a:xfrm>
          <a:prstGeom prst="line">
            <a:avLst/>
          </a:prstGeom>
          <a:ln cap="rnd" w="28575">
            <a:solidFill>
              <a:srgbClr val="E30613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15506701" y="-395741"/>
            <a:ext cx="2781299" cy="2781299"/>
            <a:chOff x="0" y="0"/>
            <a:chExt cx="3708399" cy="370839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708400" cy="3708400"/>
            </a:xfrm>
            <a:custGeom>
              <a:avLst/>
              <a:gdLst/>
              <a:ahLst/>
              <a:cxnLst/>
              <a:rect r="r" b="b" t="t" l="l"/>
              <a:pathLst>
                <a:path h="3708400" w="3708400">
                  <a:moveTo>
                    <a:pt x="0" y="0"/>
                  </a:moveTo>
                  <a:lnTo>
                    <a:pt x="3708400" y="0"/>
                  </a:lnTo>
                  <a:lnTo>
                    <a:pt x="3708400" y="3708400"/>
                  </a:lnTo>
                  <a:lnTo>
                    <a:pt x="0" y="3708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2667000" y="252959"/>
            <a:ext cx="6280430" cy="8042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18"/>
              </a:lnSpc>
            </a:pPr>
            <a:r>
              <a:rPr lang="en-US" b="true" sz="5599">
                <a:solidFill>
                  <a:srgbClr val="E30613"/>
                </a:solidFill>
                <a:latin typeface="Arial Bold"/>
                <a:ea typeface="Arial Bold"/>
                <a:cs typeface="Arial Bold"/>
                <a:sym typeface="Arial Bold"/>
              </a:rPr>
              <a:t>Desenvolvimento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328617" y="1109120"/>
            <a:ext cx="4387517" cy="63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22"/>
              </a:lnSpc>
              <a:spcBef>
                <a:spcPct val="0"/>
              </a:spcBef>
            </a:pPr>
            <a:r>
              <a:rPr lang="en-US" b="true" sz="3685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Criando uma anotação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573409" y="2385558"/>
            <a:ext cx="15141182" cy="7343473"/>
          </a:xfrm>
          <a:custGeom>
            <a:avLst/>
            <a:gdLst/>
            <a:ahLst/>
            <a:cxnLst/>
            <a:rect r="r" b="b" t="t" l="l"/>
            <a:pathLst>
              <a:path h="7343473" w="15141182">
                <a:moveTo>
                  <a:pt x="0" y="0"/>
                </a:moveTo>
                <a:lnTo>
                  <a:pt x="15141182" y="0"/>
                </a:lnTo>
                <a:lnTo>
                  <a:pt x="15141182" y="7343473"/>
                </a:lnTo>
                <a:lnTo>
                  <a:pt x="0" y="734347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0736256" y="3772110"/>
            <a:ext cx="5485059" cy="653160"/>
            <a:chOff x="0" y="0"/>
            <a:chExt cx="7313412" cy="870880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0" y="0"/>
              <a:ext cx="7313412" cy="870880"/>
              <a:chOff x="0" y="0"/>
              <a:chExt cx="1078256" cy="128399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1078256" cy="128399"/>
              </a:xfrm>
              <a:custGeom>
                <a:avLst/>
                <a:gdLst/>
                <a:ahLst/>
                <a:cxnLst/>
                <a:rect r="r" b="b" t="t" l="l"/>
                <a:pathLst>
                  <a:path h="128399" w="1078256">
                    <a:moveTo>
                      <a:pt x="0" y="0"/>
                    </a:moveTo>
                    <a:lnTo>
                      <a:pt x="1078256" y="0"/>
                    </a:lnTo>
                    <a:lnTo>
                      <a:pt x="1078256" y="128399"/>
                    </a:lnTo>
                    <a:lnTo>
                      <a:pt x="0" y="128399"/>
                    </a:lnTo>
                    <a:close/>
                  </a:path>
                </a:pathLst>
              </a:custGeom>
              <a:solidFill>
                <a:srgbClr val="D9D9D9"/>
              </a:solidFill>
              <a:ln w="38100" cap="sq">
                <a:solidFill>
                  <a:srgbClr val="E30613"/>
                </a:solidFill>
                <a:prstDash val="solid"/>
                <a:miter/>
              </a:ln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38100"/>
                <a:ext cx="1078256" cy="16649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name="TextBox 12" id="12"/>
            <p:cNvSpPr txBox="true"/>
            <p:nvPr/>
          </p:nvSpPr>
          <p:spPr>
            <a:xfrm rot="0">
              <a:off x="230788" y="93969"/>
              <a:ext cx="6900107" cy="76526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244"/>
                </a:lnSpc>
              </a:pPr>
              <a:r>
                <a:rPr lang="en-US" b="true" sz="3645">
                  <a:solidFill>
                    <a:srgbClr val="000000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Crie uma nova página</a:t>
              </a:r>
            </a:p>
          </p:txBody>
        </p:sp>
      </p:grpSp>
      <p:sp>
        <p:nvSpPr>
          <p:cNvPr name="AutoShape 13" id="13"/>
          <p:cNvSpPr/>
          <p:nvPr/>
        </p:nvSpPr>
        <p:spPr>
          <a:xfrm flipH="true">
            <a:off x="9418285" y="4425270"/>
            <a:ext cx="2708389" cy="1783782"/>
          </a:xfrm>
          <a:prstGeom prst="line">
            <a:avLst/>
          </a:prstGeom>
          <a:ln cap="flat" w="123825">
            <a:solidFill>
              <a:srgbClr val="E30613"/>
            </a:solidFill>
            <a:prstDash val="solid"/>
            <a:headEnd type="none" len="sm" w="sm"/>
            <a:tailEnd type="arrow" len="sm" w="med"/>
          </a:ln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24824">
            <a:off x="2982566" y="1047661"/>
            <a:ext cx="5276198" cy="0"/>
          </a:xfrm>
          <a:prstGeom prst="line">
            <a:avLst/>
          </a:prstGeom>
          <a:ln cap="rnd" w="28575">
            <a:solidFill>
              <a:srgbClr val="E30613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15506701" y="-395741"/>
            <a:ext cx="2781299" cy="2781299"/>
            <a:chOff x="0" y="0"/>
            <a:chExt cx="3708399" cy="370839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708400" cy="3708400"/>
            </a:xfrm>
            <a:custGeom>
              <a:avLst/>
              <a:gdLst/>
              <a:ahLst/>
              <a:cxnLst/>
              <a:rect r="r" b="b" t="t" l="l"/>
              <a:pathLst>
                <a:path h="3708400" w="3708400">
                  <a:moveTo>
                    <a:pt x="0" y="0"/>
                  </a:moveTo>
                  <a:lnTo>
                    <a:pt x="3708400" y="0"/>
                  </a:lnTo>
                  <a:lnTo>
                    <a:pt x="3708400" y="3708400"/>
                  </a:lnTo>
                  <a:lnTo>
                    <a:pt x="0" y="3708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2667000" y="252959"/>
            <a:ext cx="6280430" cy="8042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18"/>
              </a:lnSpc>
            </a:pPr>
            <a:r>
              <a:rPr lang="en-US" b="true" sz="5599">
                <a:solidFill>
                  <a:srgbClr val="E30613"/>
                </a:solidFill>
                <a:latin typeface="Arial Bold"/>
                <a:ea typeface="Arial Bold"/>
                <a:cs typeface="Arial Bold"/>
                <a:sym typeface="Arial Bold"/>
              </a:rPr>
              <a:t>Desenvolvimento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328617" y="1109120"/>
            <a:ext cx="4387517" cy="63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22"/>
              </a:lnSpc>
              <a:spcBef>
                <a:spcPct val="0"/>
              </a:spcBef>
            </a:pPr>
            <a:r>
              <a:rPr lang="en-US" b="true" sz="3685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Criando uma anotação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714907" y="2297624"/>
            <a:ext cx="13808569" cy="6593592"/>
          </a:xfrm>
          <a:custGeom>
            <a:avLst/>
            <a:gdLst/>
            <a:ahLst/>
            <a:cxnLst/>
            <a:rect r="r" b="b" t="t" l="l"/>
            <a:pathLst>
              <a:path h="6593592" w="13808569">
                <a:moveTo>
                  <a:pt x="0" y="0"/>
                </a:moveTo>
                <a:lnTo>
                  <a:pt x="13808569" y="0"/>
                </a:lnTo>
                <a:lnTo>
                  <a:pt x="13808569" y="6593592"/>
                </a:lnTo>
                <a:lnTo>
                  <a:pt x="0" y="65935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2211038" y="2604583"/>
            <a:ext cx="5121788" cy="787205"/>
            <a:chOff x="0" y="0"/>
            <a:chExt cx="6829051" cy="1049607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0" y="0"/>
              <a:ext cx="6829051" cy="1049607"/>
              <a:chOff x="0" y="0"/>
              <a:chExt cx="1520921" cy="233762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1520921" cy="233762"/>
              </a:xfrm>
              <a:custGeom>
                <a:avLst/>
                <a:gdLst/>
                <a:ahLst/>
                <a:cxnLst/>
                <a:rect r="r" b="b" t="t" l="l"/>
                <a:pathLst>
                  <a:path h="233762" w="1520921">
                    <a:moveTo>
                      <a:pt x="0" y="0"/>
                    </a:moveTo>
                    <a:lnTo>
                      <a:pt x="1520921" y="0"/>
                    </a:lnTo>
                    <a:lnTo>
                      <a:pt x="1520921" y="233762"/>
                    </a:lnTo>
                    <a:lnTo>
                      <a:pt x="0" y="233762"/>
                    </a:lnTo>
                    <a:close/>
                  </a:path>
                </a:pathLst>
              </a:custGeom>
              <a:solidFill>
                <a:srgbClr val="D9D9D9"/>
              </a:solidFill>
              <a:ln w="38100" cap="sq">
                <a:solidFill>
                  <a:srgbClr val="E30613"/>
                </a:solidFill>
                <a:prstDash val="solid"/>
                <a:miter/>
              </a:ln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38100"/>
                <a:ext cx="1520921" cy="27186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12" id="12"/>
            <p:cNvSpPr txBox="true"/>
            <p:nvPr/>
          </p:nvSpPr>
          <p:spPr>
            <a:xfrm rot="0">
              <a:off x="215503" y="52549"/>
              <a:ext cx="6443119" cy="98934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09"/>
                </a:lnSpc>
              </a:pPr>
              <a:r>
                <a:rPr lang="en-US" b="true" sz="2413">
                  <a:solidFill>
                    <a:srgbClr val="000000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Você pode adicionar um nome/título a sua nova página</a:t>
              </a:r>
            </a:p>
          </p:txBody>
        </p:sp>
      </p:grpSp>
      <p:sp>
        <p:nvSpPr>
          <p:cNvPr name="AutoShape 13" id="13"/>
          <p:cNvSpPr/>
          <p:nvPr/>
        </p:nvSpPr>
        <p:spPr>
          <a:xfrm>
            <a:off x="5514501" y="3391788"/>
            <a:ext cx="738434" cy="541034"/>
          </a:xfrm>
          <a:prstGeom prst="line">
            <a:avLst/>
          </a:prstGeom>
          <a:ln cap="flat" w="85725">
            <a:solidFill>
              <a:srgbClr val="E30613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4" id="14"/>
          <p:cNvSpPr/>
          <p:nvPr/>
        </p:nvSpPr>
        <p:spPr>
          <a:xfrm flipH="true">
            <a:off x="10189689" y="2563056"/>
            <a:ext cx="1392678" cy="1662788"/>
          </a:xfrm>
          <a:prstGeom prst="line">
            <a:avLst/>
          </a:prstGeom>
          <a:ln cap="flat" w="85725">
            <a:solidFill>
              <a:srgbClr val="E30613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15" id="15"/>
          <p:cNvGrpSpPr/>
          <p:nvPr/>
        </p:nvGrpSpPr>
        <p:grpSpPr>
          <a:xfrm rot="0">
            <a:off x="5786427" y="4225845"/>
            <a:ext cx="7946404" cy="4211467"/>
            <a:chOff x="0" y="0"/>
            <a:chExt cx="2359694" cy="12506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359694" cy="1250600"/>
            </a:xfrm>
            <a:custGeom>
              <a:avLst/>
              <a:gdLst/>
              <a:ahLst/>
              <a:cxnLst/>
              <a:rect r="r" b="b" t="t" l="l"/>
              <a:pathLst>
                <a:path h="1250600" w="2359694">
                  <a:moveTo>
                    <a:pt x="0" y="0"/>
                  </a:moveTo>
                  <a:lnTo>
                    <a:pt x="2359694" y="0"/>
                  </a:lnTo>
                  <a:lnTo>
                    <a:pt x="2359694" y="1250600"/>
                  </a:lnTo>
                  <a:lnTo>
                    <a:pt x="0" y="12506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E30613"/>
              </a:soli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2359694" cy="1288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1582367" y="1185320"/>
            <a:ext cx="4597586" cy="2206469"/>
            <a:chOff x="0" y="0"/>
            <a:chExt cx="6130115" cy="2941958"/>
          </a:xfrm>
        </p:grpSpPr>
        <p:grpSp>
          <p:nvGrpSpPr>
            <p:cNvPr name="Group 19" id="19"/>
            <p:cNvGrpSpPr/>
            <p:nvPr/>
          </p:nvGrpSpPr>
          <p:grpSpPr>
            <a:xfrm rot="0">
              <a:off x="0" y="0"/>
              <a:ext cx="6130115" cy="2941958"/>
              <a:chOff x="0" y="0"/>
              <a:chExt cx="1365259" cy="655213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1365259" cy="655213"/>
              </a:xfrm>
              <a:custGeom>
                <a:avLst/>
                <a:gdLst/>
                <a:ahLst/>
                <a:cxnLst/>
                <a:rect r="r" b="b" t="t" l="l"/>
                <a:pathLst>
                  <a:path h="655213" w="1365259">
                    <a:moveTo>
                      <a:pt x="0" y="0"/>
                    </a:moveTo>
                    <a:lnTo>
                      <a:pt x="1365259" y="0"/>
                    </a:lnTo>
                    <a:lnTo>
                      <a:pt x="1365259" y="655213"/>
                    </a:lnTo>
                    <a:lnTo>
                      <a:pt x="0" y="655213"/>
                    </a:lnTo>
                    <a:close/>
                  </a:path>
                </a:pathLst>
              </a:custGeom>
              <a:solidFill>
                <a:srgbClr val="D9D9D9"/>
              </a:solidFill>
              <a:ln w="38100" cap="sq">
                <a:solidFill>
                  <a:srgbClr val="E30613"/>
                </a:solidFill>
                <a:prstDash val="solid"/>
                <a:miter/>
              </a:ln>
            </p:spPr>
          </p:sp>
          <p:sp>
            <p:nvSpPr>
              <p:cNvPr name="TextBox 21" id="21"/>
              <p:cNvSpPr txBox="true"/>
              <p:nvPr/>
            </p:nvSpPr>
            <p:spPr>
              <a:xfrm>
                <a:off x="0" y="-38100"/>
                <a:ext cx="1365259" cy="69331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22" id="22"/>
            <p:cNvSpPr txBox="true"/>
            <p:nvPr/>
          </p:nvSpPr>
          <p:spPr>
            <a:xfrm rot="0">
              <a:off x="193447" y="52549"/>
              <a:ext cx="5783682" cy="28817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09"/>
                </a:lnSpc>
              </a:pPr>
              <a:r>
                <a:rPr lang="en-US" b="true" sz="2413">
                  <a:solidFill>
                    <a:srgbClr val="000000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Esse é o corpo da sua página, onde você pode adicionar vários itens, como texto, títulos hierárquicos, tabelas, subpáginas, entre vários outros elementos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3275822" y="5959362"/>
            <a:ext cx="2992219" cy="1142021"/>
            <a:chOff x="0" y="0"/>
            <a:chExt cx="3989625" cy="1522695"/>
          </a:xfrm>
        </p:grpSpPr>
        <p:grpSp>
          <p:nvGrpSpPr>
            <p:cNvPr name="Group 24" id="24"/>
            <p:cNvGrpSpPr/>
            <p:nvPr/>
          </p:nvGrpSpPr>
          <p:grpSpPr>
            <a:xfrm rot="0">
              <a:off x="0" y="0"/>
              <a:ext cx="3989625" cy="1522695"/>
              <a:chOff x="0" y="0"/>
              <a:chExt cx="888543" cy="339125"/>
            </a:xfrm>
          </p:grpSpPr>
          <p:sp>
            <p:nvSpPr>
              <p:cNvPr name="Freeform 25" id="25"/>
              <p:cNvSpPr/>
              <p:nvPr/>
            </p:nvSpPr>
            <p:spPr>
              <a:xfrm flipH="false" flipV="false" rot="0">
                <a:off x="0" y="0"/>
                <a:ext cx="888543" cy="339125"/>
              </a:xfrm>
              <a:custGeom>
                <a:avLst/>
                <a:gdLst/>
                <a:ahLst/>
                <a:cxnLst/>
                <a:rect r="r" b="b" t="t" l="l"/>
                <a:pathLst>
                  <a:path h="339125" w="888543">
                    <a:moveTo>
                      <a:pt x="0" y="0"/>
                    </a:moveTo>
                    <a:lnTo>
                      <a:pt x="888543" y="0"/>
                    </a:lnTo>
                    <a:lnTo>
                      <a:pt x="888543" y="339125"/>
                    </a:lnTo>
                    <a:lnTo>
                      <a:pt x="0" y="339125"/>
                    </a:lnTo>
                    <a:close/>
                  </a:path>
                </a:pathLst>
              </a:custGeom>
              <a:solidFill>
                <a:srgbClr val="D9D9D9"/>
              </a:solidFill>
              <a:ln w="38100" cap="sq">
                <a:solidFill>
                  <a:srgbClr val="E30613"/>
                </a:solidFill>
                <a:prstDash val="solid"/>
                <a:miter/>
              </a:ln>
            </p:spPr>
          </p:sp>
          <p:sp>
            <p:nvSpPr>
              <p:cNvPr name="TextBox 26" id="26"/>
              <p:cNvSpPr txBox="true"/>
              <p:nvPr/>
            </p:nvSpPr>
            <p:spPr>
              <a:xfrm>
                <a:off x="0" y="-38100"/>
                <a:ext cx="888543" cy="3772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27" id="27"/>
            <p:cNvSpPr txBox="true"/>
            <p:nvPr/>
          </p:nvSpPr>
          <p:spPr>
            <a:xfrm rot="0">
              <a:off x="125900" y="52549"/>
              <a:ext cx="3764158" cy="146243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09"/>
                </a:lnSpc>
              </a:pPr>
              <a:r>
                <a:rPr lang="en-US" b="true" sz="2413">
                  <a:solidFill>
                    <a:srgbClr val="000000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Botão para adicionar novos elementos</a:t>
              </a:r>
            </a:p>
          </p:txBody>
        </p:sp>
      </p:grpSp>
      <p:sp>
        <p:nvSpPr>
          <p:cNvPr name="AutoShape 28" id="28"/>
          <p:cNvSpPr/>
          <p:nvPr/>
        </p:nvSpPr>
        <p:spPr>
          <a:xfrm flipV="true">
            <a:off x="4771932" y="4911629"/>
            <a:ext cx="1280453" cy="1047733"/>
          </a:xfrm>
          <a:prstGeom prst="line">
            <a:avLst/>
          </a:prstGeom>
          <a:ln cap="flat" w="85725">
            <a:solidFill>
              <a:srgbClr val="E30613"/>
            </a:solidFill>
            <a:prstDash val="solid"/>
            <a:headEnd type="none" len="sm" w="sm"/>
            <a:tailEnd type="arrow" len="sm" w="med"/>
          </a:ln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24824">
            <a:off x="2982566" y="1047661"/>
            <a:ext cx="5276198" cy="0"/>
          </a:xfrm>
          <a:prstGeom prst="line">
            <a:avLst/>
          </a:prstGeom>
          <a:ln cap="rnd" w="28575">
            <a:solidFill>
              <a:srgbClr val="E30613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15506701" y="-395741"/>
            <a:ext cx="2781299" cy="2781299"/>
            <a:chOff x="0" y="0"/>
            <a:chExt cx="3708399" cy="370839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708400" cy="3708400"/>
            </a:xfrm>
            <a:custGeom>
              <a:avLst/>
              <a:gdLst/>
              <a:ahLst/>
              <a:cxnLst/>
              <a:rect r="r" b="b" t="t" l="l"/>
              <a:pathLst>
                <a:path h="3708400" w="3708400">
                  <a:moveTo>
                    <a:pt x="0" y="0"/>
                  </a:moveTo>
                  <a:lnTo>
                    <a:pt x="3708400" y="0"/>
                  </a:lnTo>
                  <a:lnTo>
                    <a:pt x="3708400" y="3708400"/>
                  </a:lnTo>
                  <a:lnTo>
                    <a:pt x="0" y="3708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2667000" y="252959"/>
            <a:ext cx="6280430" cy="8042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18"/>
              </a:lnSpc>
            </a:pPr>
            <a:r>
              <a:rPr lang="en-US" b="true" sz="5599">
                <a:solidFill>
                  <a:srgbClr val="E30613"/>
                </a:solidFill>
                <a:latin typeface="Arial Bold"/>
                <a:ea typeface="Arial Bold"/>
                <a:cs typeface="Arial Bold"/>
                <a:sym typeface="Arial Bold"/>
              </a:rPr>
              <a:t>Desenvolvimento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328617" y="1109120"/>
            <a:ext cx="4387517" cy="63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22"/>
              </a:lnSpc>
              <a:spcBef>
                <a:spcPct val="0"/>
              </a:spcBef>
            </a:pPr>
            <a:r>
              <a:rPr lang="en-US" b="true" sz="3685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Criando uma anotação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5171803" y="2692684"/>
            <a:ext cx="9619962" cy="5868177"/>
          </a:xfrm>
          <a:custGeom>
            <a:avLst/>
            <a:gdLst/>
            <a:ahLst/>
            <a:cxnLst/>
            <a:rect r="r" b="b" t="t" l="l"/>
            <a:pathLst>
              <a:path h="5868177" w="9619962">
                <a:moveTo>
                  <a:pt x="0" y="0"/>
                </a:moveTo>
                <a:lnTo>
                  <a:pt x="9619962" y="0"/>
                </a:lnTo>
                <a:lnTo>
                  <a:pt x="9619962" y="5868177"/>
                </a:lnTo>
                <a:lnTo>
                  <a:pt x="0" y="586817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660410" y="2692684"/>
            <a:ext cx="4387352" cy="499893"/>
            <a:chOff x="0" y="0"/>
            <a:chExt cx="5849802" cy="666524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0" y="0"/>
              <a:ext cx="5849802" cy="666524"/>
              <a:chOff x="0" y="0"/>
              <a:chExt cx="1126901" cy="128399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1126901" cy="128399"/>
              </a:xfrm>
              <a:custGeom>
                <a:avLst/>
                <a:gdLst/>
                <a:ahLst/>
                <a:cxnLst/>
                <a:rect r="r" b="b" t="t" l="l"/>
                <a:pathLst>
                  <a:path h="128399" w="1126901">
                    <a:moveTo>
                      <a:pt x="0" y="0"/>
                    </a:moveTo>
                    <a:lnTo>
                      <a:pt x="1126901" y="0"/>
                    </a:lnTo>
                    <a:lnTo>
                      <a:pt x="1126901" y="128399"/>
                    </a:lnTo>
                    <a:lnTo>
                      <a:pt x="0" y="128399"/>
                    </a:lnTo>
                    <a:close/>
                  </a:path>
                </a:pathLst>
              </a:custGeom>
              <a:solidFill>
                <a:srgbClr val="D9D9D9"/>
              </a:solidFill>
              <a:ln w="38100" cap="sq">
                <a:solidFill>
                  <a:srgbClr val="E30613"/>
                </a:solidFill>
                <a:prstDash val="solid"/>
                <a:miter/>
              </a:ln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38100"/>
                <a:ext cx="1126901" cy="16649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name="TextBox 12" id="12"/>
            <p:cNvSpPr txBox="true"/>
            <p:nvPr/>
          </p:nvSpPr>
          <p:spPr>
            <a:xfrm rot="0">
              <a:off x="184601" y="65214"/>
              <a:ext cx="5519211" cy="5923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248"/>
                </a:lnSpc>
              </a:pPr>
              <a:r>
                <a:rPr lang="en-US" b="true" sz="2790">
                  <a:solidFill>
                    <a:srgbClr val="000000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Opções de elementos</a:t>
              </a:r>
            </a:p>
          </p:txBody>
        </p:sp>
      </p:grpSp>
      <p:sp>
        <p:nvSpPr>
          <p:cNvPr name="AutoShape 13" id="13"/>
          <p:cNvSpPr/>
          <p:nvPr/>
        </p:nvSpPr>
        <p:spPr>
          <a:xfrm>
            <a:off x="4490175" y="3192577"/>
            <a:ext cx="1937835" cy="1414482"/>
          </a:xfrm>
          <a:prstGeom prst="line">
            <a:avLst/>
          </a:prstGeom>
          <a:ln cap="flat" w="95250">
            <a:solidFill>
              <a:srgbClr val="E30613"/>
            </a:solidFill>
            <a:prstDash val="solid"/>
            <a:headEnd type="none" len="sm" w="sm"/>
            <a:tailEnd type="arrow" len="sm" w="med"/>
          </a:ln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24824">
            <a:off x="2982566" y="1047661"/>
            <a:ext cx="5276198" cy="0"/>
          </a:xfrm>
          <a:prstGeom prst="line">
            <a:avLst/>
          </a:prstGeom>
          <a:ln cap="rnd" w="28575">
            <a:solidFill>
              <a:srgbClr val="E30613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15506701" y="-395741"/>
            <a:ext cx="2781299" cy="2781299"/>
            <a:chOff x="0" y="0"/>
            <a:chExt cx="3708399" cy="370839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708400" cy="3708400"/>
            </a:xfrm>
            <a:custGeom>
              <a:avLst/>
              <a:gdLst/>
              <a:ahLst/>
              <a:cxnLst/>
              <a:rect r="r" b="b" t="t" l="l"/>
              <a:pathLst>
                <a:path h="3708400" w="3708400">
                  <a:moveTo>
                    <a:pt x="0" y="0"/>
                  </a:moveTo>
                  <a:lnTo>
                    <a:pt x="3708400" y="0"/>
                  </a:lnTo>
                  <a:lnTo>
                    <a:pt x="3708400" y="3708400"/>
                  </a:lnTo>
                  <a:lnTo>
                    <a:pt x="0" y="3708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2667000" y="252959"/>
            <a:ext cx="6280430" cy="8042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18"/>
              </a:lnSpc>
            </a:pPr>
            <a:r>
              <a:rPr lang="en-US" b="true" sz="5599">
                <a:solidFill>
                  <a:srgbClr val="E30613"/>
                </a:solidFill>
                <a:latin typeface="Arial Bold"/>
                <a:ea typeface="Arial Bold"/>
                <a:cs typeface="Arial Bold"/>
                <a:sym typeface="Arial Bold"/>
              </a:rPr>
              <a:t>Desenvolvimento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328617" y="1109120"/>
            <a:ext cx="4387517" cy="63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22"/>
              </a:lnSpc>
              <a:spcBef>
                <a:spcPct val="0"/>
              </a:spcBef>
            </a:pPr>
            <a:r>
              <a:rPr lang="en-US" b="true" sz="3685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Criando uma anotação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5721133" y="3579677"/>
            <a:ext cx="9006975" cy="5820758"/>
          </a:xfrm>
          <a:custGeom>
            <a:avLst/>
            <a:gdLst/>
            <a:ahLst/>
            <a:cxnLst/>
            <a:rect r="r" b="b" t="t" l="l"/>
            <a:pathLst>
              <a:path h="5820758" w="9006975">
                <a:moveTo>
                  <a:pt x="0" y="0"/>
                </a:moveTo>
                <a:lnTo>
                  <a:pt x="9006975" y="0"/>
                </a:lnTo>
                <a:lnTo>
                  <a:pt x="9006975" y="5820758"/>
                </a:lnTo>
                <a:lnTo>
                  <a:pt x="0" y="58207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2065386" y="2008294"/>
            <a:ext cx="2927709" cy="1294584"/>
            <a:chOff x="0" y="0"/>
            <a:chExt cx="3903612" cy="1726112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0" y="0"/>
              <a:ext cx="3903612" cy="1726112"/>
              <a:chOff x="0" y="0"/>
              <a:chExt cx="766932" cy="339125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766932" cy="339125"/>
              </a:xfrm>
              <a:custGeom>
                <a:avLst/>
                <a:gdLst/>
                <a:ahLst/>
                <a:cxnLst/>
                <a:rect r="r" b="b" t="t" l="l"/>
                <a:pathLst>
                  <a:path h="339125" w="766932">
                    <a:moveTo>
                      <a:pt x="0" y="0"/>
                    </a:moveTo>
                    <a:lnTo>
                      <a:pt x="766932" y="0"/>
                    </a:lnTo>
                    <a:lnTo>
                      <a:pt x="766932" y="339125"/>
                    </a:lnTo>
                    <a:lnTo>
                      <a:pt x="0" y="339125"/>
                    </a:lnTo>
                    <a:close/>
                  </a:path>
                </a:pathLst>
              </a:custGeom>
              <a:solidFill>
                <a:srgbClr val="D9D9D9"/>
              </a:solidFill>
              <a:ln w="38100" cap="sq">
                <a:solidFill>
                  <a:srgbClr val="E30613"/>
                </a:solidFill>
                <a:prstDash val="solid"/>
                <a:miter/>
              </a:ln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38100"/>
                <a:ext cx="766932" cy="3772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12" id="12"/>
            <p:cNvSpPr txBox="true"/>
            <p:nvPr/>
          </p:nvSpPr>
          <p:spPr>
            <a:xfrm rot="0">
              <a:off x="123185" y="63386"/>
              <a:ext cx="3683006" cy="165398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185"/>
                </a:lnSpc>
              </a:pPr>
              <a:r>
                <a:rPr lang="en-US" b="true" sz="2735">
                  <a:solidFill>
                    <a:srgbClr val="000000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Exemplo com textos, títulos e listas</a:t>
              </a:r>
            </a:p>
          </p:txBody>
        </p:sp>
      </p:grpSp>
      <p:sp>
        <p:nvSpPr>
          <p:cNvPr name="AutoShape 13" id="13"/>
          <p:cNvSpPr/>
          <p:nvPr/>
        </p:nvSpPr>
        <p:spPr>
          <a:xfrm>
            <a:off x="3953707" y="3302879"/>
            <a:ext cx="1418123" cy="818754"/>
          </a:xfrm>
          <a:prstGeom prst="line">
            <a:avLst/>
          </a:prstGeom>
          <a:ln cap="flat" w="95250">
            <a:solidFill>
              <a:srgbClr val="E30613"/>
            </a:solidFill>
            <a:prstDash val="solid"/>
            <a:headEnd type="none" len="sm" w="sm"/>
            <a:tailEnd type="arrow" len="sm" w="med"/>
          </a:ln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24824">
            <a:off x="2982566" y="1047661"/>
            <a:ext cx="5276198" cy="0"/>
          </a:xfrm>
          <a:prstGeom prst="line">
            <a:avLst/>
          </a:prstGeom>
          <a:ln cap="rnd" w="28575">
            <a:solidFill>
              <a:srgbClr val="E30613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15506701" y="-395741"/>
            <a:ext cx="2781299" cy="2781299"/>
            <a:chOff x="0" y="0"/>
            <a:chExt cx="3708399" cy="370839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708400" cy="3708400"/>
            </a:xfrm>
            <a:custGeom>
              <a:avLst/>
              <a:gdLst/>
              <a:ahLst/>
              <a:cxnLst/>
              <a:rect r="r" b="b" t="t" l="l"/>
              <a:pathLst>
                <a:path h="3708400" w="3708400">
                  <a:moveTo>
                    <a:pt x="0" y="0"/>
                  </a:moveTo>
                  <a:lnTo>
                    <a:pt x="3708400" y="0"/>
                  </a:lnTo>
                  <a:lnTo>
                    <a:pt x="3708400" y="3708400"/>
                  </a:lnTo>
                  <a:lnTo>
                    <a:pt x="0" y="3708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2667000" y="252959"/>
            <a:ext cx="6280430" cy="8042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18"/>
              </a:lnSpc>
            </a:pPr>
            <a:r>
              <a:rPr lang="en-US" b="true" sz="5599">
                <a:solidFill>
                  <a:srgbClr val="E30613"/>
                </a:solidFill>
                <a:latin typeface="Arial Bold"/>
                <a:ea typeface="Arial Bold"/>
                <a:cs typeface="Arial Bold"/>
                <a:sym typeface="Arial Bold"/>
              </a:rPr>
              <a:t>Desenvolvimento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328617" y="1109120"/>
            <a:ext cx="4387517" cy="63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22"/>
              </a:lnSpc>
              <a:spcBef>
                <a:spcPct val="0"/>
              </a:spcBef>
            </a:pPr>
            <a:r>
              <a:rPr lang="en-US" b="true" sz="3685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Criando uma anotação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4340343" y="2205604"/>
            <a:ext cx="7394280" cy="5644962"/>
          </a:xfrm>
          <a:custGeom>
            <a:avLst/>
            <a:gdLst/>
            <a:ahLst/>
            <a:cxnLst/>
            <a:rect r="r" b="b" t="t" l="l"/>
            <a:pathLst>
              <a:path h="5644962" w="7394280">
                <a:moveTo>
                  <a:pt x="0" y="0"/>
                </a:moveTo>
                <a:lnTo>
                  <a:pt x="7394279" y="0"/>
                </a:lnTo>
                <a:lnTo>
                  <a:pt x="7394279" y="5644962"/>
                </a:lnTo>
                <a:lnTo>
                  <a:pt x="0" y="56449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6510399" y="8515475"/>
            <a:ext cx="10187870" cy="886545"/>
          </a:xfrm>
          <a:custGeom>
            <a:avLst/>
            <a:gdLst/>
            <a:ahLst/>
            <a:cxnLst/>
            <a:rect r="r" b="b" t="t" l="l"/>
            <a:pathLst>
              <a:path h="886545" w="10187870">
                <a:moveTo>
                  <a:pt x="0" y="0"/>
                </a:moveTo>
                <a:lnTo>
                  <a:pt x="10187869" y="0"/>
                </a:lnTo>
                <a:lnTo>
                  <a:pt x="10187869" y="886545"/>
                </a:lnTo>
                <a:lnTo>
                  <a:pt x="0" y="88654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78854" r="-1769" b="-91701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196592" y="2249353"/>
            <a:ext cx="2911944" cy="887563"/>
            <a:chOff x="0" y="0"/>
            <a:chExt cx="3882592" cy="1183418"/>
          </a:xfrm>
        </p:grpSpPr>
        <p:grpSp>
          <p:nvGrpSpPr>
            <p:cNvPr name="Group 10" id="10"/>
            <p:cNvGrpSpPr/>
            <p:nvPr/>
          </p:nvGrpSpPr>
          <p:grpSpPr>
            <a:xfrm rot="0">
              <a:off x="0" y="0"/>
              <a:ext cx="3882592" cy="1183418"/>
              <a:chOff x="0" y="0"/>
              <a:chExt cx="766932" cy="233762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766932" cy="233762"/>
              </a:xfrm>
              <a:custGeom>
                <a:avLst/>
                <a:gdLst/>
                <a:ahLst/>
                <a:cxnLst/>
                <a:rect r="r" b="b" t="t" l="l"/>
                <a:pathLst>
                  <a:path h="233762" w="766932">
                    <a:moveTo>
                      <a:pt x="0" y="0"/>
                    </a:moveTo>
                    <a:lnTo>
                      <a:pt x="766932" y="0"/>
                    </a:lnTo>
                    <a:lnTo>
                      <a:pt x="766932" y="233762"/>
                    </a:lnTo>
                    <a:lnTo>
                      <a:pt x="0" y="233762"/>
                    </a:lnTo>
                    <a:close/>
                  </a:path>
                </a:pathLst>
              </a:custGeom>
              <a:solidFill>
                <a:srgbClr val="D9D9D9"/>
              </a:solidFill>
              <a:ln w="38100" cap="sq">
                <a:solidFill>
                  <a:srgbClr val="E30613"/>
                </a:solidFill>
                <a:prstDash val="solid"/>
                <a:miter/>
              </a:ln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-38100"/>
                <a:ext cx="766932" cy="27186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13" id="13"/>
            <p:cNvSpPr txBox="true"/>
            <p:nvPr/>
          </p:nvSpPr>
          <p:spPr>
            <a:xfrm rot="0">
              <a:off x="122522" y="62891"/>
              <a:ext cx="3663174" cy="11118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167"/>
                </a:lnSpc>
              </a:pPr>
              <a:r>
                <a:rPr lang="en-US" b="true" sz="2721">
                  <a:solidFill>
                    <a:srgbClr val="000000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Criando subpáginas</a:t>
              </a:r>
            </a:p>
          </p:txBody>
        </p:sp>
      </p:grpSp>
      <p:sp>
        <p:nvSpPr>
          <p:cNvPr name="AutoShape 14" id="14"/>
          <p:cNvSpPr/>
          <p:nvPr/>
        </p:nvSpPr>
        <p:spPr>
          <a:xfrm>
            <a:off x="3074745" y="3136917"/>
            <a:ext cx="1410487" cy="1214395"/>
          </a:xfrm>
          <a:prstGeom prst="line">
            <a:avLst/>
          </a:prstGeom>
          <a:ln cap="flat" w="95250">
            <a:solidFill>
              <a:srgbClr val="E30613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15" id="15"/>
          <p:cNvSpPr/>
          <p:nvPr/>
        </p:nvSpPr>
        <p:spPr>
          <a:xfrm flipH="false" flipV="true" rot="-4897388">
            <a:off x="3515496" y="7334913"/>
            <a:ext cx="1939470" cy="1932417"/>
          </a:xfrm>
          <a:custGeom>
            <a:avLst/>
            <a:gdLst/>
            <a:ahLst/>
            <a:cxnLst/>
            <a:rect r="r" b="b" t="t" l="l"/>
            <a:pathLst>
              <a:path h="1932417" w="1939470">
                <a:moveTo>
                  <a:pt x="0" y="1932417"/>
                </a:moveTo>
                <a:lnTo>
                  <a:pt x="1939470" y="1932417"/>
                </a:lnTo>
                <a:lnTo>
                  <a:pt x="1939470" y="0"/>
                </a:lnTo>
                <a:lnTo>
                  <a:pt x="0" y="0"/>
                </a:lnTo>
                <a:lnTo>
                  <a:pt x="0" y="1932417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DAGraW-CGJg</dc:identifier>
  <dcterms:modified xsi:type="dcterms:W3CDTF">2011-08-01T06:04:30Z</dcterms:modified>
  <cp:revision>1</cp:revision>
  <dc:title>Guia Prático - Notion</dc:title>
</cp:coreProperties>
</file>